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webp" ContentType="image/webp"/>
  <Override PartName="/ppt/media/image13.webp" ContentType="image/webp"/>
  <Override PartName="/ppt/media/image18.webp" ContentType="image/webp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6" r:id="rId3"/>
    <p:sldId id="277" r:id="rId4"/>
    <p:sldId id="278" r:id="rId5"/>
    <p:sldId id="399" r:id="rId6"/>
    <p:sldId id="391" r:id="rId7"/>
    <p:sldId id="260" r:id="rId8"/>
    <p:sldId id="283" r:id="rId9"/>
    <p:sldId id="271" r:id="rId10"/>
    <p:sldId id="400" r:id="rId11"/>
    <p:sldId id="395" r:id="rId12"/>
    <p:sldId id="398" r:id="rId13"/>
    <p:sldId id="392" r:id="rId14"/>
    <p:sldId id="401" r:id="rId15"/>
    <p:sldId id="396" r:id="rId16"/>
    <p:sldId id="402" r:id="rId17"/>
    <p:sldId id="393" r:id="rId18"/>
    <p:sldId id="272" r:id="rId19"/>
    <p:sldId id="403" r:id="rId20"/>
    <p:sldId id="394" r:id="rId21"/>
    <p:sldId id="397" r:id="rId22"/>
    <p:sldId id="404" r:id="rId23"/>
    <p:sldId id="407" r:id="rId24"/>
    <p:sldId id="406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ibm.com/in-en/cloud/watson-natural-language-understand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web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ebp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8980" y="220980"/>
            <a:ext cx="10231755" cy="35883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49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If we mathematically represent it contains the following terms:</a:t>
            </a: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NLP: NLP (Natural Language Processing) is in charge of processes such as decisions and actions.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NLU: NLU (</a:t>
            </a:r>
            <a:r>
              <a:rPr b="0" i="0">
                <a:solidFill>
                  <a:srgbClr val="1860D3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  <a:hlinkClick r:id="rId1"/>
              </a:rPr>
              <a:t>Natural Language Understanding</a:t>
            </a: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) understands the meaning of the text.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NLG: NLG (Natural Language Generation) creates the human language text from the structured data that the system generates to answer.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8980" y="6111240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https://www.xenonstack.com/blog/natural-language-processing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8980" y="5650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https://www.tpointtech.com/nlp</a:t>
            </a:r>
            <a:r>
              <a:rPr lang="en-IN" altLang="en-US"/>
              <a:t>   --&gt; History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76065" y="89535"/>
            <a:ext cx="7352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41020"/>
            <a:ext cx="8299450" cy="52362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48435" y="60363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https://appinventiv.com/blog/nlp-in-healthcare/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16470" y="853440"/>
            <a:ext cx="47256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95985" y="639445"/>
            <a:ext cx="9024620" cy="51873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95985" y="5951220"/>
            <a:ext cx="9272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500" y="565150"/>
            <a:ext cx="6802755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-190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92735" y="312420"/>
            <a:ext cx="10333990" cy="573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39925" y="6050915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https://mobidev.biz/blog/natural-language-processing-nlp-use-cases-business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0405" y="309880"/>
            <a:ext cx="8594090" cy="36074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1" i="0">
                <a:solidFill>
                  <a:srgbClr val="FF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What are the 4 types of NLP?</a:t>
            </a:r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/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500"/>
              </a:spcAft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NLP techniques can be broadly categorized into these four types: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Morphological Processing: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Focuses on analyzing the structure of words, including prefixes and suffixes.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Syntactic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Examines sentence structure to ensure grammatical correctness.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Semantic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Studies meaning in text or speech, including context and word relationships</a:t>
            </a: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.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Pragmatic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Looks at the intended meaning behind words, considering tone, culture, and situational context.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11250" y="139700"/>
            <a:ext cx="958786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9235" y="9429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b="1" i="0">
                <a:solidFill>
                  <a:srgbClr val="111111"/>
                </a:solidFill>
                <a:latin typeface="poppins"/>
                <a:ea typeface="poppins"/>
              </a:rPr>
              <a:t>Full Life Cycle of NLP Models</a:t>
            </a:r>
            <a:endParaRPr b="1" i="0">
              <a:solidFill>
                <a:srgbClr val="111111"/>
              </a:solidFill>
              <a:latin typeface="poppins"/>
              <a:ea typeface="poppin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35" y="462915"/>
            <a:ext cx="11163300" cy="59315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6090" y="63950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https://hyperight.com/full-life-cycle-of-nlp-models/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2770" y="0"/>
            <a:ext cx="112337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4300" y="4433570"/>
            <a:ext cx="5430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https://spotintelligence.com/2024/01/29/natural-language-processing-nlp-tools/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l="8089" r="11546"/>
          <a:stretch>
            <a:fillRect/>
          </a:stretch>
        </p:blipFill>
        <p:spPr>
          <a:xfrm>
            <a:off x="6936740" y="795655"/>
            <a:ext cx="5255260" cy="471106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7485" y="598170"/>
            <a:ext cx="6502400" cy="365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09460" y="5506720"/>
            <a:ext cx="5082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https://www.turing.com/kb/which-language-is-useful-for-nlp-and-why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8505" y="6489700"/>
            <a:ext cx="898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https://www.freelancermap.com/blog/what-does-nlp-engineer-do/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7940" y="208915"/>
            <a:ext cx="8778875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735" y="255905"/>
            <a:ext cx="9066530" cy="58293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99310" y="6212840"/>
            <a:ext cx="852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https://www.geeksforgeeks.org/natural-language-processing-nlp-job-roles/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7805" y="683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https://routemobile.com/blog/how-do-nlp-chatbots-work/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7805" y="1314768"/>
            <a:ext cx="5715000" cy="28670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18296" r="15613"/>
          <a:stretch>
            <a:fillRect/>
          </a:stretch>
        </p:blipFill>
        <p:spPr>
          <a:xfrm>
            <a:off x="6314440" y="1191260"/>
            <a:ext cx="5810885" cy="4940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32805" y="61321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https://dac.digital/5-practical-applications-of-nlp-in-audio-processing/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https://analyticsindiamag.com/topics/nlp-vs-llm/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39687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88" y="0"/>
            <a:ext cx="10290675" cy="6858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1"/>
          <a:srcRect l="49445" t="48028" r="46446" b="42148"/>
          <a:stretch>
            <a:fillRect/>
          </a:stretch>
        </p:blipFill>
        <p:spPr>
          <a:xfrm>
            <a:off x="6188710" y="3282315"/>
            <a:ext cx="422910" cy="6737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1"/>
          <a:srcRect l="53289" t="46940" r="42281" b="43088"/>
          <a:stretch>
            <a:fillRect/>
          </a:stretch>
        </p:blipFill>
        <p:spPr>
          <a:xfrm>
            <a:off x="5671185" y="3217545"/>
            <a:ext cx="455930" cy="68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71445" y="55689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Before Learn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86785" y="1430020"/>
            <a:ext cx="5757545" cy="432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Machine Learning</a:t>
            </a:r>
            <a:endParaRPr lang="en-IN" altLang="en-US" sz="2400"/>
          </a:p>
          <a:p>
            <a:r>
              <a:rPr lang="en-IN" altLang="en-US" sz="2400"/>
              <a:t>Deep Learning</a:t>
            </a:r>
            <a:endParaRPr lang="en-IN" altLang="en-US" sz="2400"/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</a:t>
            </a:r>
            <a:r>
              <a:rPr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Fundamentals of Neural Networks:</a:t>
            </a:r>
            <a:endParaRPr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lang="en-IN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Loss Functions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indent="457200"/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765" y="3507740"/>
            <a:ext cx="55683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/>
              <a:t>Components of a Perceptron: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43855" y="6250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19210" y="2422525"/>
            <a:ext cx="3273425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Perceptron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19750" y="5855970"/>
            <a:ext cx="6896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0390" y="19050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we Learn in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958850"/>
            <a:ext cx="45999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Word embedding</a:t>
            </a:r>
            <a:endParaRPr lang="en-IN" altLang="en-US"/>
          </a:p>
          <a:p>
            <a:r>
              <a:rPr lang="en-IN" altLang="en-US"/>
              <a:t>Word2vac</a:t>
            </a:r>
            <a:endParaRPr lang="en-IN" altLang="en-US"/>
          </a:p>
          <a:p>
            <a:r>
              <a:rPr lang="en-IN" altLang="en-US"/>
              <a:t>Rnn </a:t>
            </a:r>
            <a:endParaRPr lang="en-IN" altLang="en-US"/>
          </a:p>
          <a:p>
            <a:r>
              <a:rPr lang="en-IN" altLang="en-US"/>
              <a:t>LSTM</a:t>
            </a:r>
            <a:endParaRPr lang="en-IN" altLang="en-US"/>
          </a:p>
          <a:p>
            <a:r>
              <a:rPr lang="en-IN" altLang="en-US"/>
              <a:t>GRU</a:t>
            </a:r>
            <a:endParaRPr lang="en-IN" altLang="en-US"/>
          </a:p>
          <a:p>
            <a:r>
              <a:rPr lang="en-IN" altLang="en-US"/>
              <a:t>encoder decoder</a:t>
            </a:r>
            <a:endParaRPr lang="en-IN" altLang="en-US"/>
          </a:p>
          <a:p>
            <a:r>
              <a:rPr lang="en-IN" altLang="en-US"/>
              <a:t>attentions</a:t>
            </a:r>
            <a:endParaRPr lang="en-IN" altLang="en-US"/>
          </a:p>
          <a:p>
            <a:r>
              <a:rPr lang="en-IN" altLang="en-US"/>
              <a:t>self attentions</a:t>
            </a:r>
            <a:endParaRPr lang="en-IN" altLang="en-US"/>
          </a:p>
          <a:p>
            <a:r>
              <a:rPr lang="en-IN" altLang="en-US"/>
              <a:t>transformer</a:t>
            </a:r>
            <a:endParaRPr lang="en-IN" altLang="en-US"/>
          </a:p>
          <a:p>
            <a:r>
              <a:rPr lang="en-IN" altLang="en-US"/>
              <a:t>BERT &amp; GPT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Introduction of Prompt Engineering</a:t>
            </a:r>
            <a:endParaRPr lang="en-IN" altLang="en-US"/>
          </a:p>
          <a:p>
            <a:r>
              <a:rPr lang="en-IN" altLang="en-US"/>
              <a:t>Genrative AI</a:t>
            </a:r>
            <a:endParaRPr lang="en-IN" altLang="en-US"/>
          </a:p>
          <a:p>
            <a:r>
              <a:rPr lang="en-IN" altLang="en-US"/>
              <a:t>LLM</a:t>
            </a:r>
            <a:endParaRPr lang="en-IN" altLang="en-US"/>
          </a:p>
          <a:p>
            <a:r>
              <a:rPr lang="en-IN" altLang="en-US"/>
              <a:t>AGENT AI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34110" y="5615940"/>
            <a:ext cx="2487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b="1"/>
              <a:t>Libraries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NLTK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SPACY</a:t>
            </a:r>
            <a:endParaRPr lang="en-IN" alt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842760" y="1360170"/>
            <a:ext cx="41897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510" y="654050"/>
            <a:ext cx="6777990" cy="6013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3640</Words>
  <Application>WPS Slides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SimSun</vt:lpstr>
      <vt:lpstr>Wingdings</vt:lpstr>
      <vt:lpstr>Arial</vt:lpstr>
      <vt:lpstr>Google Sans</vt:lpstr>
      <vt:lpstr>Segoe Print</vt:lpstr>
      <vt:lpstr>RctvjbXddlcgHrcvdjHelveticaNeueLTStd-BdCn</vt:lpstr>
      <vt:lpstr>QkdyncPgkddySjtfmrUtopiaStd</vt:lpstr>
      <vt:lpstr>CtdhkhGrqdxpFqrrvlUtopiaStd-Italic</vt:lpstr>
      <vt:lpstr>Calibri</vt:lpstr>
      <vt:lpstr>Rubik</vt:lpstr>
      <vt:lpstr>Manrope</vt:lpstr>
      <vt:lpstr>Inter</vt:lpstr>
      <vt:lpstr>Microsoft YaHei</vt:lpstr>
      <vt:lpstr>Arial Unicode MS</vt:lpstr>
      <vt:lpstr>Calibri Light</vt:lpstr>
      <vt:lpstr>work-sans-regular</vt:lpstr>
      <vt:lpstr>poppins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348</cp:revision>
  <dcterms:created xsi:type="dcterms:W3CDTF">2025-02-02T08:06:00Z</dcterms:created>
  <dcterms:modified xsi:type="dcterms:W3CDTF">2025-04-25T16:38:43Z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