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sisfun.com/algebra/logarithms.html" TargetMode="External"/><Relationship Id="rId3" Type="http://schemas.openxmlformats.org/officeDocument/2006/relationships/hyperlink" Target="https://www.mathsisfun.com/algebra/introduction-multiply.html" TargetMode="External"/><Relationship Id="rId7" Type="http://schemas.openxmlformats.org/officeDocument/2006/relationships/hyperlink" Target="https://www.mathsisfun.com/algebra/definitions.html" TargetMode="External"/><Relationship Id="rId2" Type="http://schemas.openxmlformats.org/officeDocument/2006/relationships/hyperlink" Target="https://www.mathsisfun.com/algebra/introductio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sisfun.com/algebra/inequality-solving.html" TargetMode="External"/><Relationship Id="rId5" Type="http://schemas.openxmlformats.org/officeDocument/2006/relationships/hyperlink" Target="https://www.mathsisfun.com/algebra/inequality.html" TargetMode="External"/><Relationship Id="rId4" Type="http://schemas.openxmlformats.org/officeDocument/2006/relationships/hyperlink" Target="https://www.mathsisfun.com/algebra/equation-formula.html" TargetMode="External"/><Relationship Id="rId9" Type="http://schemas.openxmlformats.org/officeDocument/2006/relationships/hyperlink" Target="https://www.mathsisfun.com/algebra/polynomial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data/straight_line_graph.html" TargetMode="External"/><Relationship Id="rId2" Type="http://schemas.openxmlformats.org/officeDocument/2006/relationships/hyperlink" Target="https://www.mathsisfun.com/equation_of_line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sisfun.com/quadratic-equation-solver.html" TargetMode="External"/><Relationship Id="rId5" Type="http://schemas.openxmlformats.org/officeDocument/2006/relationships/hyperlink" Target="https://www.mathsisfun.com/algebra/quadratic-equation.html" TargetMode="External"/><Relationship Id="rId4" Type="http://schemas.openxmlformats.org/officeDocument/2006/relationships/hyperlink" Target="https://www.mathsisfun.com/data/cartesian-coordinate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vectors-dot-product.html" TargetMode="External"/><Relationship Id="rId2" Type="http://schemas.openxmlformats.org/officeDocument/2006/relationships/hyperlink" Target="https://www.mathsisfun.com/algebra/vector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thsisfun.com/algebra/vector-uni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derivatives-introduction.html" TargetMode="External"/><Relationship Id="rId7" Type="http://schemas.openxmlformats.org/officeDocument/2006/relationships/hyperlink" Target="https://www.mathsisfun.com/algebra/functions-maxima-minima.html" TargetMode="External"/><Relationship Id="rId2" Type="http://schemas.openxmlformats.org/officeDocument/2006/relationships/hyperlink" Target="https://www.mathsisfun.com/calculus/index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sisfun.com/calculus/differential-equations.html" TargetMode="External"/><Relationship Id="rId5" Type="http://schemas.openxmlformats.org/officeDocument/2006/relationships/hyperlink" Target="https://www.mathsisfun.com/calculus/integration-introduction.html" TargetMode="External"/><Relationship Id="rId4" Type="http://schemas.openxmlformats.org/officeDocument/2006/relationships/hyperlink" Target="https://www.mathsisfun.com/calculus/derivative-plotter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gradient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machine-learning-leverages-linear-algebra-to-optimize-model-trainingwhy-you-should-learn-the-fundamentals-of-linear-algebr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lyticsvidhya.com/blog/2022/06/linear-algebra-for-data-science-with-pytho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8354" y="747096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MATHS</a:t>
            </a:r>
            <a:br>
              <a:rPr lang="en-US" sz="8000" dirty="0"/>
            </a:b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EFD8C-E51B-5DB2-8A18-F18B5B68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9" t="27246" r="22229" b="9855"/>
          <a:stretch/>
        </p:blipFill>
        <p:spPr>
          <a:xfrm>
            <a:off x="1003850" y="178904"/>
            <a:ext cx="9541909" cy="58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BB1A8-0D61-8ACB-F03F-5E047DA07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3" t="31884" r="27853" b="10145"/>
          <a:stretch/>
        </p:blipFill>
        <p:spPr>
          <a:xfrm>
            <a:off x="898498" y="397566"/>
            <a:ext cx="7897633" cy="57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03E50-A3F9-F874-B5F1-8066DB294BF6}"/>
              </a:ext>
            </a:extLst>
          </p:cNvPr>
          <p:cNvSpPr txBox="1"/>
          <p:nvPr/>
        </p:nvSpPr>
        <p:spPr>
          <a:xfrm>
            <a:off x="1331843" y="387626"/>
            <a:ext cx="966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D6759-5793-B3FD-6D2B-AF90BE08DF90}"/>
              </a:ext>
            </a:extLst>
          </p:cNvPr>
          <p:cNvSpPr txBox="1"/>
          <p:nvPr/>
        </p:nvSpPr>
        <p:spPr>
          <a:xfrm>
            <a:off x="1265582" y="1335156"/>
            <a:ext cx="9660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ALGEBRA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LINEAR ALGEBRA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EQUATION OF LINE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MATRIX 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SCALE VACTOR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OPERATIONS ON VECTOR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TRANSPOSE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COFFICIENT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WEIGHT ,BIAS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MATRIX ADDTION,SUB, MUL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MATRIX DOT PRODUCT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98FAB7-0067-C24D-BD50-E3840BD03401}"/>
              </a:ext>
            </a:extLst>
          </p:cNvPr>
          <p:cNvSpPr txBox="1"/>
          <p:nvPr/>
        </p:nvSpPr>
        <p:spPr>
          <a:xfrm>
            <a:off x="1279663" y="550829"/>
            <a:ext cx="63635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2"/>
              </a:rPr>
              <a:t>https://www.mathsisfun.com/algebra/introduction.html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3"/>
              </a:rPr>
              <a:t>https://www.mathsisfun.com/algebra/introduction-multiply.html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4"/>
              </a:rPr>
              <a:t>https://www.mathsisfun.com/algebra/equation-formula.html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5"/>
              </a:rPr>
              <a:t>https://www.mathsisfun.com/algebra/inequality.html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6"/>
              </a:rPr>
              <a:t>https://www.mathsisfun.com/algebra/inequality-solving.html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7"/>
              </a:rPr>
              <a:t>https://www.mathsisfun.com/algebra/definitions.html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4EB20-FA92-D98A-0CE4-B4A42B09FD04}"/>
              </a:ext>
            </a:extLst>
          </p:cNvPr>
          <p:cNvSpPr txBox="1"/>
          <p:nvPr/>
        </p:nvSpPr>
        <p:spPr>
          <a:xfrm>
            <a:off x="1617593" y="4924047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8"/>
              </a:rPr>
              <a:t>https://www.mathsisfun.com/algebra/logarithms.html</a:t>
            </a:r>
            <a:endParaRPr lang="en-IN" dirty="0"/>
          </a:p>
          <a:p>
            <a:r>
              <a:rPr lang="en-IN" dirty="0">
                <a:hlinkClick r:id="rId9"/>
              </a:rPr>
              <a:t>https://www.mathsisfun.com/algebra/polynomials.html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41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353CA6-C1EF-A2E6-F5EA-83CDF8D4381B}"/>
              </a:ext>
            </a:extLst>
          </p:cNvPr>
          <p:cNvSpPr txBox="1"/>
          <p:nvPr/>
        </p:nvSpPr>
        <p:spPr>
          <a:xfrm>
            <a:off x="1269724" y="759552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2"/>
              </a:rPr>
              <a:t>https://www.mathsisfun.com/equation_of_line.html</a:t>
            </a:r>
            <a:r>
              <a:rPr lang="en-IN" dirty="0"/>
              <a:t> ***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3"/>
              </a:rPr>
              <a:t>https://www.mathsisfun.com/data/straight_line_graph.html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hlinkClick r:id="rId4"/>
              </a:rPr>
              <a:t>https://www.mathsisfun.com/data/cartesian-coordinates.html</a:t>
            </a:r>
            <a:r>
              <a:rPr lang="en-IN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9AD1D-61C6-4794-1920-A2D1C201C821}"/>
              </a:ext>
            </a:extLst>
          </p:cNvPr>
          <p:cNvSpPr txBox="1"/>
          <p:nvPr/>
        </p:nvSpPr>
        <p:spPr>
          <a:xfrm>
            <a:off x="1070941" y="512347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https://www.mathsisfun.com/algebra/quadratic-equation.html</a:t>
            </a:r>
            <a:endParaRPr lang="en-IN" dirty="0"/>
          </a:p>
          <a:p>
            <a:r>
              <a:rPr lang="en-IN" dirty="0">
                <a:hlinkClick r:id="rId6"/>
              </a:rPr>
              <a:t>https://www.mathsisfun.com/quadratic-equation-solver.html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15805-D577-71FA-4541-75F57BD73F62}"/>
              </a:ext>
            </a:extLst>
          </p:cNvPr>
          <p:cNvSpPr txBox="1"/>
          <p:nvPr/>
        </p:nvSpPr>
        <p:spPr>
          <a:xfrm>
            <a:off x="6907696" y="2445026"/>
            <a:ext cx="369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Intercept (bias)</a:t>
            </a:r>
          </a:p>
          <a:p>
            <a:r>
              <a:rPr lang="en-US" dirty="0" err="1"/>
              <a:t>Cofficient</a:t>
            </a:r>
            <a:r>
              <a:rPr lang="en-US" dirty="0"/>
              <a:t> (weight)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9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DAE386-3A15-4F29-20A1-70B2BF170470}"/>
              </a:ext>
            </a:extLst>
          </p:cNvPr>
          <p:cNvSpPr txBox="1"/>
          <p:nvPr/>
        </p:nvSpPr>
        <p:spPr>
          <a:xfrm>
            <a:off x="703193" y="789368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Vector </a:t>
            </a:r>
          </a:p>
          <a:p>
            <a:r>
              <a:rPr lang="en-IN" dirty="0">
                <a:hlinkClick r:id="rId2"/>
              </a:rPr>
              <a:t>https://www.mathsisfun.com/algebra/vectors.html</a:t>
            </a:r>
            <a:endParaRPr lang="en-IN" dirty="0"/>
          </a:p>
          <a:p>
            <a:r>
              <a:rPr lang="en-IN" dirty="0">
                <a:hlinkClick r:id="rId3"/>
              </a:rPr>
              <a:t>https://www.mathsisfun.com/algebra/vectors-dot-product.html</a:t>
            </a:r>
            <a:endParaRPr lang="en-IN" dirty="0"/>
          </a:p>
          <a:p>
            <a:r>
              <a:rPr lang="en-IN" dirty="0">
                <a:hlinkClick r:id="rId4"/>
              </a:rPr>
              <a:t>https://www.mathsisfun.com/algebra/vector-unit.html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A180C-6DBF-D3AA-A0EF-DAF102752BE5}"/>
              </a:ext>
            </a:extLst>
          </p:cNvPr>
          <p:cNvSpPr txBox="1"/>
          <p:nvPr/>
        </p:nvSpPr>
        <p:spPr>
          <a:xfrm>
            <a:off x="792645" y="5630374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https://www.mathsisfun.com/algebra/vectors-cross-product.html</a:t>
            </a:r>
          </a:p>
        </p:txBody>
      </p:sp>
    </p:spTree>
    <p:extLst>
      <p:ext uri="{BB962C8B-B14F-4D97-AF65-F5344CB8AC3E}">
        <p14:creationId xmlns:p14="http://schemas.microsoft.com/office/powerpoint/2010/main" val="106334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2DCDAB-98D7-7E21-E651-ACEAC8977FC8}"/>
              </a:ext>
            </a:extLst>
          </p:cNvPr>
          <p:cNvSpPr txBox="1"/>
          <p:nvPr/>
        </p:nvSpPr>
        <p:spPr>
          <a:xfrm>
            <a:off x="534228" y="322229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Calculus</a:t>
            </a:r>
          </a:p>
          <a:p>
            <a:r>
              <a:rPr lang="en-IN" dirty="0">
                <a:hlinkClick r:id="rId2"/>
              </a:rPr>
              <a:t>https://www.mathsisfun.com/calculus/index.html</a:t>
            </a:r>
            <a:endParaRPr lang="en-IN" dirty="0"/>
          </a:p>
          <a:p>
            <a:r>
              <a:rPr lang="en-IN" dirty="0"/>
              <a:t>https://www.mathsisfun.com/calculus/introduction.html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E7A2C-760E-06F0-AF8C-B476798ADE21}"/>
              </a:ext>
            </a:extLst>
          </p:cNvPr>
          <p:cNvSpPr txBox="1"/>
          <p:nvPr/>
        </p:nvSpPr>
        <p:spPr>
          <a:xfrm>
            <a:off x="633619" y="1903201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https://www.mathsisfun.com/calculus/derivatives-introduction.html</a:t>
            </a:r>
            <a:r>
              <a:rPr lang="en-IN" dirty="0"/>
              <a:t> *******</a:t>
            </a:r>
          </a:p>
          <a:p>
            <a:r>
              <a:rPr lang="en-IN" dirty="0">
                <a:hlinkClick r:id="rId4"/>
              </a:rPr>
              <a:t>https://www.mathsisfun.com/calculus/derivative-plotter.html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B58AE-2683-80BA-D017-618B23065AC2}"/>
              </a:ext>
            </a:extLst>
          </p:cNvPr>
          <p:cNvSpPr txBox="1"/>
          <p:nvPr/>
        </p:nvSpPr>
        <p:spPr>
          <a:xfrm>
            <a:off x="1408872" y="59974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https://www.mathsisfun.com/calculus/continuity.html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5C282-E53A-8A66-5C98-6526BE33C447}"/>
              </a:ext>
            </a:extLst>
          </p:cNvPr>
          <p:cNvSpPr txBox="1"/>
          <p:nvPr/>
        </p:nvSpPr>
        <p:spPr>
          <a:xfrm>
            <a:off x="1498324" y="4253661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https://www.mathsisfun.com/calculus/integration-introduction.html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>
                <a:hlinkClick r:id="rId6"/>
              </a:rPr>
              <a:t>https://www.mathsisfun.com/calculus/differential-equations.html</a:t>
            </a:r>
            <a:br>
              <a:rPr lang="en-IN" dirty="0"/>
            </a:br>
            <a:r>
              <a:rPr lang="en-IN" dirty="0">
                <a:hlinkClick r:id="rId7"/>
              </a:rPr>
              <a:t>https://www.mathsisfun.com/algebra/functions-maxima-minima.html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57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13EEAD-A41A-415A-C49D-CA55200D49FF}"/>
              </a:ext>
            </a:extLst>
          </p:cNvPr>
          <p:cNvSpPr txBox="1"/>
          <p:nvPr/>
        </p:nvSpPr>
        <p:spPr>
          <a:xfrm>
            <a:off x="3048828" y="3244334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https://www.mathsisfun.com/gradient.html</a:t>
            </a:r>
            <a:endParaRPr lang="en-IN" dirty="0"/>
          </a:p>
          <a:p>
            <a:r>
              <a:rPr lang="en-IN" dirty="0">
                <a:hlinkClick r:id="rId2"/>
              </a:rPr>
              <a:t>https://www.mathsisfun.com/gradient.html</a:t>
            </a:r>
            <a:endParaRPr lang="en-IN" dirty="0"/>
          </a:p>
          <a:p>
            <a:r>
              <a:rPr lang="en-IN" dirty="0"/>
              <a:t>https://www.mathsisfun.com/y_intercept.html</a:t>
            </a:r>
          </a:p>
        </p:txBody>
      </p:sp>
    </p:spTree>
    <p:extLst>
      <p:ext uri="{BB962C8B-B14F-4D97-AF65-F5344CB8AC3E}">
        <p14:creationId xmlns:p14="http://schemas.microsoft.com/office/powerpoint/2010/main" val="241828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E4D7D-BE24-2A10-7768-BA2AA8D17C40}"/>
              </a:ext>
            </a:extLst>
          </p:cNvPr>
          <p:cNvSpPr txBox="1"/>
          <p:nvPr/>
        </p:nvSpPr>
        <p:spPr>
          <a:xfrm>
            <a:off x="1371600" y="477078"/>
            <a:ext cx="825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 of line</a:t>
            </a:r>
          </a:p>
          <a:p>
            <a:r>
              <a:rPr lang="en-US" dirty="0"/>
              <a:t>y-=</a:t>
            </a:r>
            <a:r>
              <a:rPr lang="en-US" dirty="0" err="1"/>
              <a:t>mx+c</a:t>
            </a:r>
            <a:endParaRPr lang="en-US" dirty="0"/>
          </a:p>
          <a:p>
            <a:r>
              <a:rPr lang="en-US" dirty="0"/>
              <a:t>	slope(gradient), coefficient</a:t>
            </a:r>
          </a:p>
          <a:p>
            <a:r>
              <a:rPr lang="en-US" dirty="0"/>
              <a:t>	intercept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1C9239-AA7C-C12C-78D4-E6AC078D0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3" t="24061" r="28763" b="15578"/>
          <a:stretch/>
        </p:blipFill>
        <p:spPr>
          <a:xfrm>
            <a:off x="3319670" y="1719470"/>
            <a:ext cx="5377069" cy="4313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83D63-B49F-6287-3B99-033C197522CC}"/>
              </a:ext>
            </a:extLst>
          </p:cNvPr>
          <p:cNvSpPr txBox="1"/>
          <p:nvPr/>
        </p:nvSpPr>
        <p:spPr>
          <a:xfrm>
            <a:off x="8963854" y="4292269"/>
            <a:ext cx="33619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https://www.freecodecamp.org/news/how-machine-learning-leverages-linear-algebra-to-optimize-model-trainingwhy-you-should-learn-the-fundamentals-of-linear-algebra/</a:t>
            </a:r>
            <a:r>
              <a:rPr lang="en-IN" dirty="0"/>
              <a:t>  </a:t>
            </a:r>
            <a:r>
              <a:rPr lang="en-IN" dirty="0" err="1"/>
              <a:t>usecase</a:t>
            </a:r>
            <a:r>
              <a:rPr lang="en-IN" dirty="0"/>
              <a:t> ml</a:t>
            </a:r>
          </a:p>
        </p:txBody>
      </p:sp>
    </p:spTree>
    <p:extLst>
      <p:ext uri="{BB962C8B-B14F-4D97-AF65-F5344CB8AC3E}">
        <p14:creationId xmlns:p14="http://schemas.microsoft.com/office/powerpoint/2010/main" val="128269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6508C7-0EB1-59EE-610F-28E4E6BBFE98}"/>
              </a:ext>
            </a:extLst>
          </p:cNvPr>
          <p:cNvSpPr txBox="1"/>
          <p:nvPr/>
        </p:nvSpPr>
        <p:spPr>
          <a:xfrm>
            <a:off x="643558" y="263244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https://www.analyticsvidhya.com/blog/2022/06/linear-algebra-for-data-science-with-python/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CA4A3-3301-CA67-E162-3CF5D6B3D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26667" r="20353" b="8116"/>
          <a:stretch/>
        </p:blipFill>
        <p:spPr>
          <a:xfrm>
            <a:off x="2395330" y="1302026"/>
            <a:ext cx="7007088" cy="4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2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375</TotalTime>
  <Words>452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Custom</vt:lpstr>
      <vt:lpstr>MATHS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shahil md</cp:lastModifiedBy>
  <cp:revision>15</cp:revision>
  <dcterms:created xsi:type="dcterms:W3CDTF">2024-09-27T04:22:31Z</dcterms:created>
  <dcterms:modified xsi:type="dcterms:W3CDTF">2024-09-27T10:37:50Z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