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29" r:id="rId5"/>
    <p:sldId id="326" r:id="rId6"/>
    <p:sldId id="328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ustomXml" Target="../customXml/item3.xml"/><Relationship Id="rId13" Type="http://schemas.openxmlformats.org/officeDocument/2006/relationships/customXml" Target="../customXml/item2.xml"/><Relationship Id="rId12" Type="http://schemas.openxmlformats.org/officeDocument/2006/relationships/customXml" Target="../customXml/item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Git and Github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00045" y="334264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https://git-scm.com/docs/gittutorial</a:t>
            </a:r>
            <a:endParaRPr lang="en-US"/>
          </a:p>
          <a:p>
            <a:endParaRPr lang="en-US"/>
          </a:p>
          <a:p>
            <a:r>
              <a:rPr lang="en-US"/>
              <a:t>https://www.geeksforgeeks.org/git-tutorial/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478405" y="4808220"/>
            <a:ext cx="873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https://www.geeksforgeeks.org/creating-repository-in-github/</a:t>
            </a:r>
            <a:endParaRPr lang="en-US"/>
          </a:p>
          <a:p>
            <a:r>
              <a:rPr lang="en-US"/>
              <a:t>https://www.geeksforgeeks.org/how-to-deploy-node-js-app-on-heroku-from-github/</a:t>
            </a:r>
            <a:endParaRPr lang="en-US"/>
          </a:p>
          <a:p>
            <a:r>
              <a:rPr lang="en-US"/>
              <a:t>https://www.geeksforgeeks.org/what-is-collaboration-in-git/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478405" y="45415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https://www.atlassian.com/git/tutorials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21430" y="178689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business problem</a:t>
            </a:r>
            <a:endParaRPr lang="en-US"/>
          </a:p>
          <a:p>
            <a:r>
              <a:rPr lang="en-US"/>
              <a:t>why need </a:t>
            </a:r>
            <a:endParaRPr lang="en-US"/>
          </a:p>
          <a:p>
            <a:r>
              <a:rPr lang="en-US"/>
              <a:t>where we do </a:t>
            </a:r>
            <a:endParaRPr lang="en-US"/>
          </a:p>
          <a:p>
            <a:r>
              <a:rPr lang="en-US"/>
              <a:t>how to do it</a:t>
            </a:r>
            <a:endParaRPr lang="en-US"/>
          </a:p>
          <a:p>
            <a:endParaRPr lang="en-US"/>
          </a:p>
          <a:p>
            <a:r>
              <a:rPr lang="en-US"/>
              <a:t>any ulternate way </a:t>
            </a:r>
            <a:endParaRPr lang="en-US"/>
          </a:p>
          <a:p>
            <a:r>
              <a:rPr lang="en-US"/>
              <a:t>benefit of doing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code tracking</a:t>
            </a:r>
            <a:endParaRPr lang="en-US"/>
          </a:p>
          <a:p>
            <a:r>
              <a:rPr lang="en-US"/>
              <a:t>remote work </a:t>
            </a:r>
            <a:endParaRPr lang="en-US"/>
          </a:p>
          <a:p>
            <a:r>
              <a:rPr lang="en-US"/>
              <a:t>version control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0880" y="11747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cd Documents\ds\ds_materials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556000" y="301402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user.name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"w3schools-test"git</a:t>
            </a: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config --global user.email </a:t>
            </a:r>
            <a:r>
              <a:rPr sz="1600" b="0" i="0">
                <a:solidFill>
                  <a:srgbClr val="2F9C0A"/>
                </a:solidFill>
                <a:latin typeface="Consolas" panose="020B0609020204030204"/>
                <a:ea typeface="Consolas" panose="020B0609020204030204"/>
              </a:rPr>
              <a:t>"test@w3schools.com"</a:t>
            </a:r>
            <a:endParaRPr sz="1600" b="0" i="0">
              <a:solidFill>
                <a:srgbClr val="2F9C0A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70430" y="46043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status</a:t>
            </a:r>
            <a:endParaRPr lang="en-US"/>
          </a:p>
          <a:p>
            <a:r>
              <a:rPr lang="en-US"/>
              <a:t>git  commit -m "first file add"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0" y="246380"/>
            <a:ext cx="9229090" cy="37693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create a new repository on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echo "# class-ml_project" &gt;&gt; README.mdgit initgit add README.mdgit commit -m "first commit"git branch -M maingit remote add origin https://github.com/shahil04/class-ml_project.gitgit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1F2328"/>
                </a:solidFill>
                <a:latin typeface="-apple-system"/>
                <a:ea typeface="-apple-system"/>
              </a:rPr>
              <a:t>…or push an existing repository from the command line</a:t>
            </a:r>
            <a:endParaRPr sz="1600" b="1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F2328"/>
                </a:solidFill>
                <a:latin typeface="var(--fontStack-monospace"/>
                <a:ea typeface="var(--fontStack-monospace"/>
              </a:rPr>
              <a:t>git remote add origin https://github.com/shahil04/class-ml_project.gitgit branch -M maingit push -u origin main</a:t>
            </a:r>
            <a:endParaRPr sz="1600" b="0" i="0">
              <a:solidFill>
                <a:srgbClr val="1F2328"/>
              </a:solidFill>
              <a:latin typeface="var(--fontStack-monospace"/>
              <a:ea typeface="var(--fontStack-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2275205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echo "# class-ml_project" &gt;&gt; README.md</a:t>
            </a:r>
            <a:endParaRPr lang="en-US"/>
          </a:p>
          <a:p>
            <a:r>
              <a:rPr lang="en-US"/>
              <a:t>git init</a:t>
            </a:r>
            <a:endParaRPr lang="en-US"/>
          </a:p>
          <a:p>
            <a:r>
              <a:rPr lang="en-US"/>
              <a:t>git add README.md</a:t>
            </a:r>
            <a:endParaRPr lang="en-US"/>
          </a:p>
          <a:p>
            <a:r>
              <a:rPr lang="en-US"/>
              <a:t>git commit -m "first commit"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048000" y="510857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remote add origin https://github.com/shahil04/class-ml_project.git</a:t>
            </a:r>
            <a:endParaRPr lang="en-US"/>
          </a:p>
          <a:p>
            <a:r>
              <a:rPr lang="en-US"/>
              <a:t>git branch -M main</a:t>
            </a:r>
            <a:endParaRPr lang="en-US"/>
          </a:p>
          <a:p>
            <a:r>
              <a:rPr lang="en-US"/>
              <a:t>git push -u origin main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647190" y="4802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git push -u origin master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19DAD249-BF80-48EF-9AFB-36A11BCDC2C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1382</Words>
  <Application>WPS Slides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Consolas</vt:lpstr>
      <vt:lpstr>-apple-system</vt:lpstr>
      <vt:lpstr>Segoe Print</vt:lpstr>
      <vt:lpstr>var(--fontStack-monospace</vt:lpstr>
      <vt:lpstr>Franklin Gothic Book</vt:lpstr>
      <vt:lpstr>Bookman Old Style</vt:lpstr>
      <vt:lpstr>Microsoft YaHei</vt:lpstr>
      <vt:lpstr>Arial Unicode MS</vt:lpstr>
      <vt:lpstr>Custom</vt:lpstr>
      <vt:lpstr>Git and Github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131</cp:revision>
  <dcterms:created xsi:type="dcterms:W3CDTF">2024-10-18T11:41:00Z</dcterms:created>
  <dcterms:modified xsi:type="dcterms:W3CDTF">2025-04-06T04:32:15Z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1033-12.2.0.20782</vt:lpwstr>
  </property>
</Properties>
</file>