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5.webp" ContentType="image/webp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68" r:id="rId3"/>
    <p:sldId id="393" r:id="rId4"/>
    <p:sldId id="394" r:id="rId5"/>
    <p:sldId id="391" r:id="rId6"/>
    <p:sldId id="392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webp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640330" y="1016635"/>
            <a:ext cx="60960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NLP</a:t>
            </a:r>
            <a:endParaRPr lang="en-IN" altLang="en-US" sz="4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702300" y="3707130"/>
            <a:ext cx="32905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Translations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Text Generations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text summerization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speech to text , text to speech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8736330" y="2558415"/>
            <a:ext cx="34563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NLP problem Solve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Clasifications (+ve,-ve  issue classifier,Sentiment analysis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NER (structure our data)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Language Modeling</a:t>
            </a:r>
            <a:endParaRPr lang="en-I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/>
              <a:t>Q &amp;A</a:t>
            </a:r>
            <a:endParaRPr lang="en-I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/>
              <a:t>Translations</a:t>
            </a:r>
            <a:endParaRPr lang="en-I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/>
              <a:t>summerizations</a:t>
            </a:r>
            <a:endParaRPr lang="en-I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/>
              <a:t>next word generations</a:t>
            </a:r>
            <a:endParaRPr lang="en-I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5809615" y="5183505"/>
            <a:ext cx="28619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Language Modeling</a:t>
            </a:r>
            <a:endParaRPr lang="en-IN" altLang="en-US"/>
          </a:p>
          <a:p>
            <a:pPr indent="457200"/>
            <a:r>
              <a:rPr lang="en-IN" altLang="en-US"/>
              <a:t>pre deep learning</a:t>
            </a:r>
            <a:endParaRPr lang="en-IN" altLang="en-US"/>
          </a:p>
          <a:p>
            <a:pPr marL="457200" lvl="1" indent="457200"/>
            <a:r>
              <a:rPr lang="en-IN" altLang="en-US"/>
              <a:t>N-gram</a:t>
            </a:r>
            <a:endParaRPr lang="en-IN" altLang="en-US"/>
          </a:p>
          <a:p>
            <a:pPr marL="457200" lvl="1" indent="457200"/>
            <a:r>
              <a:rPr lang="en-IN" altLang="en-US"/>
              <a:t>Neural network</a:t>
            </a:r>
            <a:endParaRPr lang="en-IN" altLang="en-US"/>
          </a:p>
          <a:p>
            <a:pPr marL="457200" lvl="1" indent="457200"/>
            <a:r>
              <a:rPr lang="en-IN" altLang="en-US"/>
              <a:t>RNN</a:t>
            </a:r>
            <a:endParaRPr lang="en-I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209040" y="1987550"/>
            <a:ext cx="92303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b="1"/>
              <a:t>https://www.geeksforgeeks.org/natural-language-processing-nlp-tutorial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267335" y="2355850"/>
            <a:ext cx="53492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PROJECT</a:t>
            </a:r>
            <a:endParaRPr lang="en-IN" altLang="en-US" b="1"/>
          </a:p>
          <a:p>
            <a:r>
              <a:rPr lang="en-US" altLang="en-US"/>
              <a:t>https://www.geeksforgeeks.org/twitter-sentiment-analysis-using-python/</a:t>
            </a:r>
            <a:endParaRPr lang="en-US" altLang="en-US"/>
          </a:p>
          <a:p>
            <a:r>
              <a:rPr lang="en-US" altLang="en-US"/>
              <a:t>https://www.geeksforgeeks.org/next-sentence-prediction-using-bert/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https://www.geeksforgeeks.org/fine-tuning-bert-model-for-sentiment-analysis/</a:t>
            </a:r>
            <a:endParaRPr lang="en-US" altLang="en-US"/>
          </a:p>
          <a:p>
            <a:r>
              <a:rPr lang="en-US" altLang="en-US"/>
              <a:t>https://www.geeksforgeeks.org/sentiment-classification-using-bert/</a:t>
            </a:r>
            <a:endParaRPr lang="en-US" altLang="en-US"/>
          </a:p>
          <a:p>
            <a:r>
              <a:rPr lang="en-US" altLang="en-US"/>
              <a:t>https://www.geeksforgeeks.org/sentiment-analysis-with-an-recurrent-neural-networks-rnn/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5996305" y="3594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https://www.geeksforgeeks.org/ai-ml-ds-projects/?ref=lbp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048000" y="3106420"/>
            <a:ext cx="60960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https://www.kaggle.com/code/ashishpatel26/beginner-to-intermediate-nlp-tutorial</a:t>
            </a:r>
            <a:endParaRPr lang="en-US" altLang="en-US"/>
          </a:p>
          <a:p>
            <a:endParaRPr lang="en-US"/>
          </a:p>
          <a:p>
            <a:r>
              <a:rPr lang="en-US" altLang="en-US"/>
              <a:t>https://www.deeplearning.ai/resources/natural-language-processing/</a:t>
            </a:r>
            <a:endParaRPr lang="en-US" altLang="en-US"/>
          </a:p>
          <a:p>
            <a:r>
              <a:rPr lang="en-US" altLang="en-US"/>
              <a:t>https://www.analyticsvidhya.com/blog/2022/01/nlp-tutorials-part-i-from-basics-to-advance/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https://huggingface.co/learn/nlp-course/en/chapter1/1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https://github.com/graykode/nlp-tutorial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288925" y="421005"/>
            <a:ext cx="11712575" cy="56343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15035" y="1562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OLD SYLLABUS</a:t>
            </a:r>
            <a:endParaRPr lang="en-I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615315" y="613092"/>
            <a:ext cx="5080000" cy="201739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ntroduction to NLP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What is Natural Language Processing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Uses of NLP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Application of NLP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Components of NLP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Stages of NLP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14350" y="2493645"/>
            <a:ext cx="5080000" cy="275590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Text Preprocessing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Tokenization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Non Alphabets Removal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Stopwords Removal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Bag of Words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Stemming &amp; Lemmatization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Part of Speech Taging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Name Entity Recognition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Text Visualization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14350" y="4979352"/>
            <a:ext cx="5080000" cy="177101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Text Classification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CountVectorization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Text Classification with ML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TFIDF Vectorization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Text Classification with ANN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979035" y="623887"/>
            <a:ext cx="5080000" cy="177101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Sentiment Analysis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What is Sentiment Analysis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Challenges in Sentiment Analysis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Handling Emoticons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Sentiment Analysis with ANN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979035" y="2247265"/>
            <a:ext cx="5080000" cy="300228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Sequence Model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Sequential Data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Recurrent Neural Network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Multi-layer &amp; Bi-directional RNN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Architecture of RNN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Vanishing Gradient Problem in RNN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Long Short Term Memory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Multi-layer &amp; Bi-directional LSTM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Gated Recurrent Unit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Multi-layer &amp; Bi-directional GRU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599940" y="5225098"/>
            <a:ext cx="5080000" cy="152463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Transformers Based Models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Sequence to Sequence Model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Attention Machanism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Transformers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Face Hugging Transformers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99745" y="1339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NEW SYLLABUS</a:t>
            </a:r>
            <a:endParaRPr lang="en-I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499745" y="423545"/>
            <a:ext cx="5080000" cy="275590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Natural Language Processing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NLP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Text Preprocessing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Text Vecorization and Classification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Embedding Layer in Natural Language Processing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Sentiment Analysis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Sequence Model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Machine Translation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LLM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99745" y="3294380"/>
            <a:ext cx="5080000" cy="127889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Recurrent Neural Network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RNN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LSTM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GRU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38760" y="0"/>
            <a:ext cx="5855970" cy="44170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38760" y="63182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https://ellow.io/components-of-ai/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477000" y="2571750"/>
            <a:ext cx="571500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0" y="0"/>
            <a:ext cx="284099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 and models </a:t>
            </a:r>
            <a:endParaRPr lang="en-US" sz="4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rcRect t="7325"/>
          <a:stretch>
            <a:fillRect/>
          </a:stretch>
        </p:blipFill>
        <p:spPr>
          <a:xfrm>
            <a:off x="3968115" y="635"/>
            <a:ext cx="8507095" cy="6858000"/>
          </a:xfrm>
          <a:prstGeom prst="rect">
            <a:avLst/>
          </a:prstGeom>
        </p:spPr>
      </p:pic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-247650" y="2246630"/>
            <a:ext cx="5125085" cy="47745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2404</Words>
  <Application>WPS Presentation</Application>
  <PresentationFormat>Widescreen</PresentationFormat>
  <Paragraphs>119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Tomorrow</vt:lpstr>
      <vt:lpstr>Segoe Print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Sahil</cp:lastModifiedBy>
  <cp:revision>324</cp:revision>
  <dcterms:created xsi:type="dcterms:W3CDTF">2025-02-02T08:06:00Z</dcterms:created>
  <dcterms:modified xsi:type="dcterms:W3CDTF">2025-03-26T17:42:05Z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9D96F5E932AF4648AA1B99CD0A39ECB7_11</vt:lpwstr>
  </property>
  <property fmtid="{D5CDD505-2E9C-101B-9397-08002B2CF9AE}" pid="3" name="KSOProductBuildVer">
    <vt:lpwstr>1033-12.2.0.20326</vt:lpwstr>
  </property>
</Properties>
</file>