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78" r:id="rId3"/>
    <p:sldId id="393" r:id="rId4"/>
    <p:sldId id="392" r:id="rId5"/>
    <p:sldId id="368" r:id="rId6"/>
    <p:sldId id="277" r:id="rId7"/>
    <p:sldId id="262" r:id="rId8"/>
    <p:sldId id="389" r:id="rId9"/>
    <p:sldId id="39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webp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1317625" y="-62230"/>
            <a:ext cx="284099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AI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/>
          <p:nvPr/>
        </p:nvPicPr>
        <p:blipFill>
          <a:blip r:embed="rId1"/>
          <a:srcRect b="2296"/>
          <a:stretch>
            <a:fillRect/>
          </a:stretch>
        </p:blipFill>
        <p:spPr>
          <a:xfrm>
            <a:off x="2106930" y="157480"/>
            <a:ext cx="7722870" cy="67005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09270" y="10350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https://www.aegissofttech.com/insights/generative-ai-models/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173990" y="939800"/>
            <a:ext cx="4364355" cy="517144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Gen AI Pre-requisite</a:t>
            </a:r>
            <a:endParaRPr lang="en-US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python’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basic ML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NLP(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basic(</a:t>
            </a:r>
            <a:r>
              <a:rPr lang="en-US" altLang="en-US"/>
              <a:t>Welcome to the module on NLp, NLP Key Challenges,Linguistics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embedding(word2vec, cbow,skipgram,glove,cosine similarity)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NN(RNN,LSTM, GRU, BI-RNN)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DL(Ann, Activation, CNN,</a:t>
            </a:r>
            <a:r>
              <a:rPr lang="en-US" altLang="en-US"/>
              <a:t>VGG16,MobileNet, Transfer Learning</a:t>
            </a:r>
            <a:r>
              <a:rPr lang="en-US"/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Transformers( </a:t>
            </a:r>
            <a:r>
              <a:rPr lang="en-US" altLang="en-US"/>
              <a:t>Welcome to the journey of Gen AI,Transformers Types,Self Attention is all you need!!,Encoder Architecture,Contextual Embeddings,Decoder Architecture </a:t>
            </a:r>
            <a:r>
              <a:rPr lang="en-US"/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encoder ony arch(</a:t>
            </a:r>
            <a:r>
              <a:rPr lang="en-US" altLang="en-US"/>
              <a:t>BERT Configurations,BERT Fine Tuning,BERT Pre Training (Masked LM),Input Embeddings BERT,ARLM vs AELM,RoBERTa,DistilBERT,AlBERT</a:t>
            </a:r>
            <a:r>
              <a:rPr lang="en-US"/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/>
              <a:t>decoder only arch(</a:t>
            </a:r>
            <a:r>
              <a:rPr lang="en-US" altLang="en-US"/>
              <a:t>GPT Architecture,GPT (Masked Multi Head Attention),GPT Blocks,GPT Training</a:t>
            </a:r>
            <a:r>
              <a:rPr lang="en-US"/>
              <a:t>)</a:t>
            </a:r>
            <a:endParaRPr 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4434205" y="939800"/>
            <a:ext cx="2317750" cy="1995805"/>
          </a:xfrm>
          <a:prstGeom prst="rect">
            <a:avLst/>
          </a:prstGeom>
        </p:spPr>
        <p:txBody>
          <a:bodyPr>
            <a:noAutofit/>
          </a:bodyPr>
          <a:p>
            <a:pPr>
              <a:lnSpc>
                <a:spcPct val="100000"/>
              </a:lnSpc>
            </a:pPr>
            <a:r>
              <a:rPr lang="en-US" sz="1600" b="1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nlp basic</a:t>
            </a:r>
            <a:endParaRPr sz="1600" b="1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Case Folding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Special Character Removal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Handling Contractions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Tokenization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Stop Words Removal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nGrams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Vectorization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Word Embeddings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Bag of Words (Theory)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Bag of Words (Practicals)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TF-IDF (Theory)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TF-IDF (Practicals)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Part of Speech Tagging &amp; NER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  <a:p>
            <a:pPr>
              <a:lnSpc>
                <a:spcPct val="100000"/>
              </a:lnSpc>
            </a:pPr>
            <a:r>
              <a:rPr sz="1600" b="0">
                <a:solidFill>
                  <a:schemeClr val="tx1"/>
                </a:solidFill>
                <a:latin typeface="Consolas" panose="020B0609020204030204"/>
                <a:ea typeface="Consolas" panose="020B0609020204030204"/>
              </a:rPr>
              <a:t>Named Entity Recognition (Practicals)</a:t>
            </a:r>
            <a:endParaRPr sz="1600" b="0">
              <a:solidFill>
                <a:schemeClr val="tx1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508115" y="103505"/>
            <a:ext cx="5945505" cy="67392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LLM Basics - Tokens, Context Window, Prompt, Prompt Tuning etc.(What are Tokens,Context Window,What is a Prompt?,Prompt Tuning,Prompt Structures)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Retrieval Augmented Generation(Introduction to RAGs,RAGs - What and Why,RAGs - Use Cases,RAGs reserch paper,RAGs Architectures + VectorDB Architecture,RAGs - Detailed Architecture,RAGs - Research Paper based Chatbot using Open AI (Practicals)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LangChain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Introduction to Prompt Engineering,Types of Prompting,Few Shot Limitations,Chain of Thoughts Prompting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Vector Databases,Vector Index vs Vector Database,How Vector db works,Vector Database (Practicals),LSH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Deploy GEN AI APP(Introduction,Introduction to Flask,Flask Basic App,Model Building (Breast Cancer),Flask App (Breast Cancer),Role of Cloud in Deployment (AWS),AWS Deployment)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GEN AI PROJECT (Research RAG Chatbot,Chat Scholar Chatbot + Essay Grading System,AI Powered Insurance Claims Processing,AI Career Coach (Part 1),AI Career Coach (Part 2),AI Career Coach (Deployment),Sustainability Chatbot (GROK AI)</a:t>
            </a:r>
            <a:endParaRPr lang="en-US" altLang="en-US"/>
          </a:p>
          <a:p>
            <a:pPr marL="342900" indent="-342900">
              <a:buFont typeface="Arial" panose="020B0604020202020204" pitchFamily="34" charset="0"/>
              <a:buAutoNum type="arabicPeriod"/>
            </a:pPr>
            <a:r>
              <a:rPr lang="en-US" altLang="en-US"/>
              <a:t>Gen AI Interview Guide</a:t>
            </a:r>
            <a:endParaRPr lang="en-US" altLang="en-US"/>
          </a:p>
        </p:txBody>
      </p:sp>
      <p:sp>
        <p:nvSpPr>
          <p:cNvPr id="6" name="Text Box 5"/>
          <p:cNvSpPr txBox="1"/>
          <p:nvPr/>
        </p:nvSpPr>
        <p:spPr>
          <a:xfrm>
            <a:off x="509270" y="398780"/>
            <a:ext cx="624205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https://www.udemy.com/course/mastering-generative-ai/learn/lecture/45656721?start=0#overview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24890" y="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TRANSFORMERS</a:t>
            </a:r>
            <a:endParaRPr lang="en-IN" alt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9755" y="768350"/>
            <a:ext cx="10884535" cy="5994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Encoder Decoder</a:t>
            </a:r>
            <a:endParaRPr lang="en-IN" altLang="en-US"/>
          </a:p>
          <a:p>
            <a:r>
              <a:rPr lang="en-IN" altLang="en-US"/>
              <a:t>Attention</a:t>
            </a:r>
            <a:endParaRPr lang="en-IN" altLang="en-US"/>
          </a:p>
          <a:p>
            <a:r>
              <a:rPr lang="en-IN" altLang="en-US"/>
              <a:t>Self attentions and their Geometric intutions</a:t>
            </a:r>
            <a:endParaRPr lang="en-IN" altLang="en-US"/>
          </a:p>
          <a:p>
            <a:r>
              <a:rPr lang="en-IN" altLang="en-US"/>
              <a:t>Scaled Dot product Attention</a:t>
            </a:r>
            <a:endParaRPr lang="en-IN" altLang="en-US"/>
          </a:p>
          <a:p>
            <a:endParaRPr lang="en-US" altLang="en-US"/>
          </a:p>
          <a:p>
            <a:r>
              <a:rPr lang="en-US" altLang="en-US"/>
              <a:t>          Why is Self Attention called "Self"? | Self Attention Vs Luong Attention in Depth Lecture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What is Multi-head Attention in Transformers | Multi-head Attention v Self Attention | Deep Learning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Positional Encoding in Transformers | Deep Learning | CampusX</a:t>
            </a:r>
            <a:endParaRPr lang="en-US" altLang="en-US"/>
          </a:p>
          <a:p>
            <a:r>
              <a:rPr lang="en-US" altLang="en-US"/>
              <a:t>          Layer Normalization in Transformers | Layer Norm Vs Batch Norm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Architecture | Part 1 Encoder Architecture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Masked Self Attention | Masked Multi-head Attention in Transformer | Transformer Decoder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Cross Attention in Transformers | 100 Days Of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Decoder Architecture |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  Transformer Inference | How Inference is done in Transformer? | Deep Learning | CampusX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  <a:p>
            <a:r>
              <a:rPr lang="en-US" altLang="en-US"/>
              <a:t>        </a:t>
            </a:r>
            <a:endParaRPr lang="en-US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  <a:endParaRPr sz="2400" b="1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  <a:endParaRPr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000"/>
              <a:t>The future of AI is expected to bring significant advancements and challenges: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  <a:endParaRPr sz="2000"/>
          </a:p>
          <a:p>
            <a:r>
              <a:rPr sz="2000"/>
              <a:t>AI continues to evolve, driving innovation and transforming industries worldwide.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4252</Words>
  <Application>WPS Presentation</Application>
  <PresentationFormat>Widescreen</PresentationFormat>
  <Paragraphs>91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8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 Light</vt:lpstr>
      <vt:lpstr>Consolas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326</cp:revision>
  <dcterms:created xsi:type="dcterms:W3CDTF">2025-02-02T08:06:00Z</dcterms:created>
  <dcterms:modified xsi:type="dcterms:W3CDTF">2025-03-27T18:20:46Z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1033-12.2.0.20326</vt:lpwstr>
  </property>
</Properties>
</file>