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92" r:id="rId3"/>
    <p:sldId id="368" r:id="rId4"/>
    <p:sldId id="277" r:id="rId5"/>
    <p:sldId id="278" r:id="rId6"/>
    <p:sldId id="391" r:id="rId7"/>
    <p:sldId id="393" r:id="rId8"/>
    <p:sldId id="394" r:id="rId9"/>
    <p:sldId id="3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studyopedia.com/tutorials/artificial-intelligence/" TargetMode="External"/><Relationship Id="rId1" Type="http://schemas.openxmlformats.org/officeDocument/2006/relationships/hyperlink" Target="https://studyopedia.com/tutorials/hugging-fac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ebp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19505" y="895350"/>
            <a:ext cx="9542780" cy="11372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2000" b="1" i="0">
                <a:solidFill>
                  <a:srgbClr val="232323"/>
                </a:solidFill>
                <a:latin typeface="Merriweather"/>
                <a:ea typeface="Merriweather"/>
              </a:rPr>
              <a:t>Hugging Face</a:t>
            </a:r>
            <a:r>
              <a:rPr sz="1600" b="0" i="0">
                <a:solidFill>
                  <a:srgbClr val="232323"/>
                </a:solidFill>
                <a:latin typeface="Merriweather"/>
                <a:ea typeface="Merriweather"/>
              </a:rPr>
              <a:t> is a company and open-source community that focuses on </a:t>
            </a:r>
            <a:r>
              <a:rPr sz="1600" b="0" i="0">
                <a:solidFill>
                  <a:srgbClr val="0000FF"/>
                </a:solidFill>
                <a:latin typeface="Merriweather"/>
                <a:ea typeface="Merriweather"/>
                <a:hlinkClick r:id="rId1"/>
              </a:rPr>
              <a:t>Natural Language Processing</a:t>
            </a:r>
            <a:r>
              <a:rPr sz="1600" b="0" i="0">
                <a:solidFill>
                  <a:srgbClr val="232323"/>
                </a:solidFill>
                <a:latin typeface="Merriweather"/>
                <a:ea typeface="Merriweather"/>
              </a:rPr>
              <a:t> (NLP) and </a:t>
            </a:r>
            <a:r>
              <a:rPr sz="1600" b="0" i="0">
                <a:solidFill>
                  <a:srgbClr val="0000FF"/>
                </a:solidFill>
                <a:latin typeface="Merriweather"/>
                <a:ea typeface="Merriweather"/>
                <a:hlinkClick r:id="rId2"/>
              </a:rPr>
              <a:t>Artificial Intelligence</a:t>
            </a:r>
            <a:r>
              <a:rPr sz="1600" b="0" i="0">
                <a:solidFill>
                  <a:srgbClr val="232323"/>
                </a:solidFill>
                <a:latin typeface="Merriweather"/>
                <a:ea typeface="Merriweather"/>
              </a:rPr>
              <a:t> (AI). It is best known for its Transformers library, which provides tools and pre-trained models for a wide range of NLP tasks, such as text classification, sentiment analysis, machine translation, and more.</a:t>
            </a:r>
            <a:endParaRPr sz="1600" b="0" i="0">
              <a:solidFill>
                <a:srgbClr val="232323"/>
              </a:solidFill>
              <a:latin typeface="Merriweather"/>
              <a:ea typeface="Merriweather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95015" y="127000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4400" b="1">
                <a:solidFill>
                  <a:srgbClr val="FF0000"/>
                </a:solidFill>
                <a:latin typeface="Arial Black" panose="020B0A04020102020204" charset="0"/>
                <a:ea typeface="Merriweather"/>
                <a:cs typeface="Arial Black" panose="020B0A04020102020204" charset="0"/>
                <a:sym typeface="+mn-ea"/>
              </a:rPr>
              <a:t>Hugging Face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ea typeface="Merriweather"/>
              <a:cs typeface="Arial Black" panose="020B0A0402010202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24890" y="0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TRANSFORMERS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79755" y="768350"/>
            <a:ext cx="10884535" cy="5994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Encoder Decoder</a:t>
            </a:r>
            <a:endParaRPr lang="en-IN" altLang="en-US"/>
          </a:p>
          <a:p>
            <a:r>
              <a:rPr lang="en-IN" altLang="en-US"/>
              <a:t>Attention</a:t>
            </a:r>
            <a:endParaRPr lang="en-IN" altLang="en-US"/>
          </a:p>
          <a:p>
            <a:r>
              <a:rPr lang="en-IN" altLang="en-US"/>
              <a:t>Self attentions and their Geometric intutions</a:t>
            </a:r>
            <a:endParaRPr lang="en-IN" altLang="en-US"/>
          </a:p>
          <a:p>
            <a:r>
              <a:rPr lang="en-IN" altLang="en-US"/>
              <a:t>Scaled Dot product Attention</a:t>
            </a:r>
            <a:endParaRPr lang="en-IN" altLang="en-US"/>
          </a:p>
          <a:p>
            <a:endParaRPr lang="en-US" altLang="en-US"/>
          </a:p>
          <a:p>
            <a:r>
              <a:rPr lang="en-US" altLang="en-US"/>
              <a:t>          Why is Self Attention called "Self"? | Self Attention Vs Luong Attention in Depth Lecture | CampusX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  <a:p>
            <a:r>
              <a:rPr lang="en-US" altLang="en-US"/>
              <a:t>          What is Multi-head Attention in Transformers | Multi-head Attention v Self Attention | Deep Learning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  <a:p>
            <a:r>
              <a:rPr lang="en-US" altLang="en-US"/>
              <a:t>          Positional Encoding in Transformers | Deep Learning | CampusX</a:t>
            </a:r>
            <a:endParaRPr lang="en-US" altLang="en-US"/>
          </a:p>
          <a:p>
            <a:r>
              <a:rPr lang="en-US" altLang="en-US"/>
              <a:t>          Layer Normalization in Transformers | Layer Norm Vs Batch Norm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  <a:p>
            <a:r>
              <a:rPr lang="en-US" altLang="en-US"/>
              <a:t>          Transformer Architecture | Part 1 Encoder Architecture | CampusX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  <a:p>
            <a:r>
              <a:rPr lang="en-US" altLang="en-US"/>
              <a:t>          Masked Self Attention | Masked Multi-head Attention in Transformer | Transformer Decoder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  <a:p>
            <a:r>
              <a:rPr lang="en-US" altLang="en-US"/>
              <a:t>          Cross Attention in Transformers | 100 Days Of Deep Learning | CampusX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  <a:p>
            <a:r>
              <a:rPr lang="en-US" altLang="en-US"/>
              <a:t>          Transformer Decoder Architecture | Deep Learning | CampusX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  <a:p>
            <a:r>
              <a:rPr lang="en-US" altLang="en-US"/>
              <a:t>          Transformer Inference | How Inference is done in Transformer? | Deep Learning | CampusX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8760" y="0"/>
            <a:ext cx="5855970" cy="4417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8760" y="63182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https://ellow.io/components-of-ai/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0" y="2571750"/>
            <a:ext cx="5715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0"/>
            <a:ext cx="28409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and models </a:t>
            </a:r>
            <a:endParaRPr 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rcRect t="7325"/>
          <a:stretch>
            <a:fillRect/>
          </a:stretch>
        </p:blipFill>
        <p:spPr>
          <a:xfrm>
            <a:off x="3968115" y="635"/>
            <a:ext cx="8507095" cy="685800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247650" y="2246630"/>
            <a:ext cx="5125085" cy="4774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06525" y="5892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https://studyopedia.com/tutorials/hugging-face/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490345" y="59004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https://huggingface.co/docs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751330" y="11017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https://huggingface.co/learn/llm-course/chapter1/1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556000" y="3136900"/>
            <a:ext cx="863536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How to Build Streamlit App with 3 Hugging Face Transformers | Python Code + Project</a:t>
            </a:r>
            <a:endParaRPr sz="1600" b="1" i="0">
              <a:solidFill>
                <a:srgbClr val="0F0F0F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1" i="0">
              <a:solidFill>
                <a:srgbClr val="0F0F0F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0">
                <a:solidFill>
                  <a:srgbClr val="0F0F0F"/>
                </a:solidFill>
                <a:latin typeface="Roboto"/>
                <a:ea typeface="Roboto"/>
              </a:rPr>
              <a:t>https://youtu.be/dWnJMp-4db8?feature=shared</a:t>
            </a:r>
            <a:endParaRPr lang="en-US" altLang="en-US" sz="1600" b="1" i="0">
              <a:solidFill>
                <a:srgbClr val="0F0F0F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755265" y="194373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PROJECTS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048000" y="3106420"/>
            <a:ext cx="73914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https://www.kdnuggets.com/2023/02/simple-nlp-pipelines-huggingface-transformers.html</a:t>
            </a:r>
            <a:endParaRPr lang="en-US" altLang="en-US"/>
          </a:p>
          <a:p>
            <a:r>
              <a:rPr lang="en-US" altLang="en-US"/>
              <a:t>https://www.kdnuggets.com/a-simple-to-implement-end-to-end-project-with-huggingface</a:t>
            </a:r>
            <a:endParaRPr lang="en-US" altLang="en-US"/>
          </a:p>
          <a:p>
            <a:r>
              <a:rPr lang="en-US" altLang="en-US"/>
              <a:t>https://www.analyticsvidhya.com/blog/2025/01/hugging-face-ai-projects/</a:t>
            </a:r>
            <a:endParaRPr lang="en-US" altLang="en-US"/>
          </a:p>
          <a:p>
            <a:r>
              <a:rPr lang="en-US" altLang="en-US"/>
              <a:t>https://www.analyticsvidhya.com/blog/2025/01/hugging-face-ai-projects/</a:t>
            </a:r>
            <a:endParaRPr lang="en-US" altLang="en-US"/>
          </a:p>
          <a:p>
            <a:r>
              <a:rPr lang="en-US" altLang="en-US"/>
              <a:t>https://huggingface.co/huggingface-projects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56000" y="3260408"/>
            <a:ext cx="5080000" cy="156845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Building AI Products with Hugging Face</a:t>
            </a:r>
            <a:endParaRPr sz="1600" b="1" i="0">
              <a:solidFill>
                <a:srgbClr val="0F0F0F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0">
                <a:solidFill>
                  <a:srgbClr val="0F0F0F"/>
                </a:solidFill>
                <a:latin typeface="Roboto"/>
                <a:ea typeface="Roboto"/>
              </a:rPr>
              <a:t>https://www.youtube.com/watch?v=T6GPytSmUQM </a:t>
            </a:r>
            <a:endParaRPr lang="en-US" altLang="en-US" sz="1600" b="1" i="0">
              <a:solidFill>
                <a:srgbClr val="0F0F0F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1" i="0">
              <a:solidFill>
                <a:srgbClr val="0F0F0F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0">
                <a:solidFill>
                  <a:srgbClr val="0F0F0F"/>
                </a:solidFill>
                <a:latin typeface="Roboto"/>
                <a:ea typeface="Roboto"/>
              </a:rPr>
              <a:t>#1-Getting Started Building Generative AI Using HuggingFace Open Source Models And Langchain</a:t>
            </a:r>
            <a:endParaRPr lang="en-US" altLang="en-US" sz="1600" b="1" i="0">
              <a:solidFill>
                <a:srgbClr val="0F0F0F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0">
                <a:solidFill>
                  <a:srgbClr val="0F0F0F"/>
                </a:solidFill>
                <a:latin typeface="Roboto"/>
                <a:ea typeface="Roboto"/>
              </a:rPr>
              <a:t>https://youtu.be/bFB4zqkcatU?feature=shared</a:t>
            </a:r>
            <a:endParaRPr lang="en-US" altLang="en-US" sz="1600" b="1" i="0">
              <a:solidFill>
                <a:srgbClr val="0F0F0F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rcRect t="4407" b="5046"/>
          <a:stretch>
            <a:fillRect/>
          </a:stretch>
        </p:blipFill>
        <p:spPr>
          <a:xfrm>
            <a:off x="671195" y="82550"/>
            <a:ext cx="9066530" cy="67760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2189</Words>
  <Application>WPS Presentation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Merriweather</vt:lpstr>
      <vt:lpstr>Segoe Print</vt:lpstr>
      <vt:lpstr>Arial Black</vt:lpstr>
      <vt:lpstr>Arial</vt:lpstr>
      <vt:lpstr>Microsoft YaHei</vt:lpstr>
      <vt:lpstr>Arial Unicode MS</vt:lpstr>
      <vt:lpstr>Calibri Light</vt:lpstr>
      <vt:lpstr>Calibri</vt:lpstr>
      <vt:lpstr>Roboto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318</cp:revision>
  <dcterms:created xsi:type="dcterms:W3CDTF">2025-02-02T08:06:00Z</dcterms:created>
  <dcterms:modified xsi:type="dcterms:W3CDTF">2025-06-11T20:40:48Z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1033-12.2.0.21546</vt:lpwstr>
  </property>
</Properties>
</file>