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ShaHIL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3B5E9B-6C1D-6C46-52A3-14614971F6D0}"/>
              </a:ext>
            </a:extLst>
          </p:cNvPr>
          <p:cNvSpPr txBox="1"/>
          <p:nvPr/>
        </p:nvSpPr>
        <p:spPr>
          <a:xfrm>
            <a:off x="6448011" y="225432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Tomorrow"/>
              </a:rPr>
              <a:t>Introduction to Classification - INSURANCE CLAIM ANALYSIS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Tomorrow"/>
              </a:rPr>
              <a:t>Introduction to Logistic Regression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Tomorrow"/>
              </a:rPr>
              <a:t>Sigmoid Function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Tomorrow"/>
              </a:rPr>
              <a:t>Confusion Matrix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Tomorrow"/>
              </a:rPr>
              <a:t>Classification Evaluation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5AA15-6412-5BD9-461E-CE042E7DF09F}"/>
              </a:ext>
            </a:extLst>
          </p:cNvPr>
          <p:cNvSpPr txBox="1"/>
          <p:nvPr/>
        </p:nvSpPr>
        <p:spPr>
          <a:xfrm>
            <a:off x="521803" y="5640313"/>
            <a:ext cx="10351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https://www.kaggle.com/code/prashant111/logistic-regression-classifier-tutorial</a:t>
            </a:r>
          </a:p>
        </p:txBody>
      </p:sp>
    </p:spTree>
    <p:extLst>
      <p:ext uri="{BB962C8B-B14F-4D97-AF65-F5344CB8AC3E}">
        <p14:creationId xmlns:p14="http://schemas.microsoft.com/office/powerpoint/2010/main" val="31781943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{7DC4C161-3250-4613-993D-6729DB673622}tf56160789_win32</Template>
  <TotalTime>617</TotalTime>
  <Words>34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Bookman Old Style</vt:lpstr>
      <vt:lpstr>Calibri</vt:lpstr>
      <vt:lpstr>Franklin Gothic Book</vt:lpstr>
      <vt:lpstr>Tomorrow</vt:lpstr>
      <vt:lpstr>Custom</vt:lpstr>
      <vt:lpstr>Logistic Regression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shahil md</cp:lastModifiedBy>
  <cp:revision>3</cp:revision>
  <dcterms:created xsi:type="dcterms:W3CDTF">2024-10-06T18:33:41Z</dcterms:created>
  <dcterms:modified xsi:type="dcterms:W3CDTF">2024-10-07T04:51:03Z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