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jpe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117" y="218501"/>
            <a:ext cx="1933766" cy="1394638"/>
          </a:xfrm>
          <a:prstGeom prst="rect">
            <a:avLst/>
          </a:prstGeom>
        </p:spPr>
      </p:pic>
      <p:pic>
        <p:nvPicPr>
          <p:cNvPr id="3" name="Picture 4" descr="Subscribe button with like comment and share icon free png 19818545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327" y="3318869"/>
            <a:ext cx="5903343" cy="332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64" y="1956944"/>
            <a:ext cx="8861381" cy="25523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2272</Words>
  <Application>WPS Presentation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Century Gothic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Sahil</cp:lastModifiedBy>
  <cp:revision>8</cp:revision>
  <dcterms:created xsi:type="dcterms:W3CDTF">2024-02-05T09:30:00Z</dcterms:created>
  <dcterms:modified xsi:type="dcterms:W3CDTF">2024-10-08T08:45:50Z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10D57EB560FC4E45BD2550F71ADF921E_12</vt:lpwstr>
  </property>
  <property fmtid="{D5CDD505-2E9C-101B-9397-08002B2CF9AE}" pid="3" name="KSOProductBuildVer">
    <vt:lpwstr>1033-12.2.0.18586</vt:lpwstr>
  </property>
</Properties>
</file>