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9" r:id="rId49"/>
    <p:sldId id="310" r:id="rId50"/>
    <p:sldId id="301" r:id="rId51"/>
    <p:sldId id="302" r:id="rId52"/>
    <p:sldId id="303" r:id="rId53"/>
    <p:sldId id="311" r:id="rId54"/>
    <p:sldId id="304" r:id="rId55"/>
    <p:sldId id="312" r:id="rId56"/>
    <p:sldId id="305" r:id="rId57"/>
    <p:sldId id="306" r:id="rId58"/>
    <p:sldId id="307" r:id="rId59"/>
    <p:sldId id="321" r:id="rId60"/>
    <p:sldId id="322" r:id="rId61"/>
    <p:sldId id="328" r:id="rId62"/>
    <p:sldId id="332" r:id="rId63"/>
    <p:sldId id="325" r:id="rId64"/>
    <p:sldId id="323" r:id="rId65"/>
    <p:sldId id="308" r:id="rId6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18dd4481_0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5c18dd4481_0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154855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45915" y="1977390"/>
            <a:ext cx="4997450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views </a:t>
            </a:r>
            <a:r>
              <a:rPr lang="en-GB" sz="1150" b="1" i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endParaRPr lang="en-US" alt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85" y="1017905"/>
            <a:ext cx="3824605" cy="397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4505325" y="1017905"/>
            <a:ext cx="4572000" cy="317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ym typeface="+mn-ea"/>
              </a:rPr>
              <a:t>result_power = arr1 ** arr2</a:t>
            </a:r>
            <a:endParaRPr lang="en-GB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00" y="336050"/>
            <a:ext cx="85206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201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96155" y="7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  <p:pic>
        <p:nvPicPr>
          <p:cNvPr id="1" name="Picture 0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0" y="1229360"/>
            <a:ext cx="489013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420" y="1152525"/>
            <a:ext cx="2947035" cy="389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</p:txBody>
      </p:sp>
      <p:sp>
        <p:nvSpPr>
          <p:cNvPr id="1" name="Text Box 0"/>
          <p:cNvSpPr txBox="1"/>
          <p:nvPr/>
        </p:nvSpPr>
        <p:spPr>
          <a:xfrm>
            <a:off x="4010660" y="1520190"/>
            <a:ext cx="3255010" cy="1993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result_product = np.prod(arr)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# Mean and median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result_mean = np.mean(arr)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result_median = np.median(arr)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# Variance and standard deviation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>
                <a:sym typeface="+mn-ea"/>
              </a:rPr>
              <a:t>result_var = np.var(arr)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aseline="-25000">
                <a:sym typeface="+mn-ea"/>
              </a:rPr>
              <a:t>result_std = np.std(arr)</a:t>
            </a:r>
            <a:endParaRPr lang="en-GB" baseline="-25000"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882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228340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351" name="Google Shape;351;p64"/>
          <p:cNvSpPr txBox="1"/>
          <p:nvPr>
            <p:ph type="body" idx="1"/>
          </p:nvPr>
        </p:nvSpPr>
        <p:spPr>
          <a:xfrm>
            <a:off x="11231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2" name="Text Box 1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4" name="Text Box 3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efficient computation,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803515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250775"/>
            <a:ext cx="8520600" cy="34164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19735</Words>
  <Application>WPS Slides</Application>
  <PresentationFormat/>
  <Paragraphs>720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Broadcasting and Element-wise Operations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41</cp:revision>
  <dcterms:created xsi:type="dcterms:W3CDTF">2024-09-27T11:43:00Z</dcterms:created>
  <dcterms:modified xsi:type="dcterms:W3CDTF">2025-05-05T10:51:33Z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1033-12.2.0.20795</vt:lpwstr>
  </property>
</Properties>
</file>