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41705" y="3655695"/>
            <a:ext cx="8307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https://www.datacamp.com/tutorial/pyspark-tutorial-getting-started-with-pyspark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997075" y="2215515"/>
            <a:ext cx="7064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https://github.com/coder2j/pyspark-tutorial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Slides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1</cp:revision>
  <dcterms:created xsi:type="dcterms:W3CDTF">2025-05-05T10:04:21Z</dcterms:created>
  <dcterms:modified xsi:type="dcterms:W3CDTF">2025-05-05T10:04:21Z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898426D7BE8E4BAA9693D20D3702D1D4_12</vt:lpwstr>
  </property>
  <property fmtid="{D5CDD505-2E9C-101B-9397-08002B2CF9AE}" pid="3" name="KSOProductBuildVer">
    <vt:lpwstr>1033-12.2.0.20795</vt:lpwstr>
  </property>
</Properties>
</file>