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6" r:id="rId4"/>
    <p:sldId id="295" r:id="rId5"/>
    <p:sldId id="292" r:id="rId6"/>
    <p:sldId id="291" r:id="rId7"/>
    <p:sldId id="293" r:id="rId8"/>
    <p:sldId id="29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ustomXml" Target="../customXml/item3.xml"/><Relationship Id="rId14" Type="http://schemas.openxmlformats.org/officeDocument/2006/relationships/customXml" Target="../customXml/item2.xml"/><Relationship Id="rId13" Type="http://schemas.openxmlformats.org/officeDocument/2006/relationships/customXml" Target="../customXml/item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udemy.com/course/cloud-computing-for-beginners-course/" TargetMode="External"/><Relationship Id="rId1" Type="http://schemas.openxmlformats.org/officeDocument/2006/relationships/hyperlink" Target="https://www.udemy.com/course/google-cloud-specializat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cloud.google.com/sql/docs/mysql/roles-and-permissions" TargetMode="External"/><Relationship Id="rId5" Type="http://schemas.openxmlformats.org/officeDocument/2006/relationships/hyperlink" Target="https://console.cloud.google.com/iam-admin/iam" TargetMode="External"/><Relationship Id="rId4" Type="http://schemas.openxmlformats.org/officeDocument/2006/relationships/hyperlink" Target="https://cloud.google.com/sdk/docs/initializing" TargetMode="External"/><Relationship Id="rId3" Type="http://schemas.openxmlformats.org/officeDocument/2006/relationships/hyperlink" Target="https://cloud.google.com/iam/docs/workforce-log-in-gcloud" TargetMode="External"/><Relationship Id="rId2" Type="http://schemas.openxmlformats.org/officeDocument/2006/relationships/hyperlink" Target="https://cloud.google.com/sdk/docs/install" TargetMode="External"/><Relationship Id="rId1" Type="http://schemas.openxmlformats.org/officeDocument/2006/relationships/hyperlink" Target="https://cloud.google.com/billing/docs/how-to/verify-billing-enabled#confirm_billing_is_enabled_on_a_projec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cloud.google.com/sql/docs/mysql/connect-overview#public_i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938520" y="638810"/>
            <a:ext cx="6253480" cy="3686175"/>
          </a:xfrm>
        </p:spPr>
        <p:txBody>
          <a:bodyPr>
            <a:normAutofit/>
          </a:bodyPr>
          <a:lstStyle/>
          <a:p>
            <a:r>
              <a:rPr lang="en-US" sz="8000" dirty="0"/>
              <a:t>GCP cloud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8000" y="1263650"/>
            <a:ext cx="10140315" cy="427672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1. </a:t>
            </a:r>
            <a:r>
              <a:rPr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Google Cloud (GCP) MasterClass : GCP Live Projects</a:t>
            </a: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 </a:t>
            </a:r>
            <a:endParaRPr 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https://www.udemy.com/course/google-cloud-specialization/learn/lecture/28226158?start=0#overview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2. </a:t>
            </a: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1"/>
              </a:rPr>
              <a:t>Google Certified Professional Machine Learning Engineer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  <a:hlinkClick r:id="rId1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0000"/>
                </a:solidFill>
                <a:latin typeface="var(--font-stack-text)"/>
                <a:ea typeface="var(--font-stack-text)"/>
              </a:rPr>
              <a:t>https://www.udemy.com/course/google-certified-professional-machine-learning-engineer/learn/lecture/38542400?start=1365#overview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rgbClr val="FF0000"/>
                </a:solidFill>
                <a:latin typeface="var(--font-stack-text)"/>
                <a:ea typeface="var(--font-stack-text)"/>
              </a:rPr>
              <a:t>Master ML Algorithms, Data Modeling, TensorFlow &amp; Google Cloud AI/ML Services. 137 Questions, Answers with Explanations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3. Google AI Studio Masterclass - A Gen-AI Certification Course</a:t>
            </a: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https://www.udemy.com/course/google-ai-studio-masterclass-a-gen-ai-certification-course/learn/lecture/48749967</a:t>
            </a:r>
            <a:endParaRPr lang="en-US" altLang="en-US" sz="1600" b="0" i="0">
              <a:solidFill>
                <a:schemeClr val="tx1"/>
              </a:solidFill>
              <a:latin typeface="var(--font-stack-text)"/>
              <a:ea typeface="var(--font-stack-text)"/>
            </a:endParaRPr>
          </a:p>
          <a:p>
            <a:pPr marL="457200" lvl="1" indent="45720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0" i="0">
                <a:solidFill>
                  <a:schemeClr val="tx1"/>
                </a:solidFill>
                <a:latin typeface="var(--font-stack-text)"/>
                <a:ea typeface="var(--font-stack-text)"/>
              </a:rPr>
              <a:t> </a:t>
            </a:r>
            <a:endParaRPr lang="en-US" altLang="en-US" sz="1600" b="0" i="0">
              <a:solidFill>
                <a:srgbClr val="FF0000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08000" y="97155"/>
            <a:ext cx="10564495" cy="9277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2"/>
              </a:rPr>
              <a:t>Cloud Computing for Beginners</a:t>
            </a: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FFFFFF"/>
                </a:solidFill>
                <a:latin typeface="var(--font-stack-text)"/>
                <a:ea typeface="var(--font-stack-text)"/>
                <a:hlinkClick r:id="rId2"/>
              </a:rPr>
              <a:t>https://www.udemy.com/course/cloud-computing-for-beginners-course/learn/lecture/37788200</a:t>
            </a:r>
            <a:endParaRPr lang="en-US" altLang="en-US" sz="1600" b="0" i="0">
              <a:solidFill>
                <a:srgbClr val="FFFFFF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FFFFFF"/>
              </a:solidFill>
              <a:latin typeface="var(--font-stack-text)"/>
              <a:ea typeface="var(--font-stack-text)"/>
              <a:hlinkClick r:id="rId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08175" y="1075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9795" y="55632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https://medium.com/@22.gautam/gcp-ai-and-ml-services-a-comparative-analysis-with-aws-and-azure-67327b8c687c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57755" y="2531745"/>
            <a:ext cx="8322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https://www.digitalocean.com/resources/articles/comparing-aws-azure-gcp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73935" y="3106420"/>
            <a:ext cx="6870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https://www.datacamp.com/cheat-sheet/aws-azure-and-gcp-service-comparison-for-data-science-and-ai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81200" y="12687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https://cloud.google.com/sql/docs/mysql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981200" y="4216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https://cloud.google.com/sql/docs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496695" y="1845310"/>
            <a:ext cx="5080000" cy="14109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3200" b="1" i="0">
                <a:solidFill>
                  <a:srgbClr val="202124"/>
                </a:solidFill>
              </a:rPr>
              <a:t>Before you begin</a:t>
            </a:r>
            <a:endParaRPr sz="3200" b="1" i="0">
              <a:solidFill>
                <a:srgbClr val="202124"/>
              </a:solidFill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In the Google Cloud console, on the project selector page, select or create a Google Cloud project.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02715" y="3354705"/>
            <a:ext cx="7484745" cy="31692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1"/>
              </a:rPr>
              <a:t>Make sure that billing is enabled for your Google Cloud project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2"/>
              </a:rPr>
              <a:t>Install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the Google Cloud CLI.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If you're using an external identity provider (IdP), you must first 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3"/>
              </a:rPr>
              <a:t>sign in to the gcloud CLI with your federated identity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To 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4"/>
              </a:rPr>
              <a:t>initialize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the gcloud CLI, run the following command: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457200" lvl="1" indent="45720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0" i="0">
                <a:solidFill>
                  <a:srgbClr val="202124"/>
                </a:solidFill>
                <a:latin typeface="Roboto"/>
                <a:ea typeface="Roboto"/>
              </a:rPr>
              <a:t>gcloud init</a:t>
            </a:r>
            <a:endParaRPr lang="en-US" altLang="en-US"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Make sure you have the Cloud SQL Admin and Compute Viewer roles on your user account.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  <a:p>
            <a:pPr marL="0" indent="0" algn="ctr" fontAlgn="ctr">
              <a:spcBef>
                <a:spcPct val="0"/>
              </a:spcBef>
              <a:spcAft>
                <a:spcPts val="600"/>
              </a:spcAft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5"/>
              </a:rPr>
              <a:t>Go to the IAM page</a:t>
            </a:r>
            <a:endParaRPr sz="1600" b="0" i="0">
              <a:solidFill>
                <a:srgbClr val="202124"/>
              </a:solidFill>
              <a:latin typeface="Roboto"/>
              <a:ea typeface="Roboto"/>
              <a:hlinkClick r:id="rId5"/>
            </a:endParaRPr>
          </a:p>
          <a:p>
            <a:pPr marL="0" indent="0">
              <a:spcBef>
                <a:spcPts val="600"/>
              </a:spcBef>
              <a:spcAft>
                <a:spcPct val="0"/>
              </a:spcAft>
            </a:pPr>
            <a:r>
              <a:rPr sz="1600" b="0" i="0">
                <a:solidFill>
                  <a:srgbClr val="202124"/>
                </a:solidFill>
                <a:latin typeface="Roboto"/>
                <a:ea typeface="Roboto"/>
                <a:hlinkClick r:id="rId6"/>
              </a:rPr>
              <a:t>Learn more</a:t>
            </a:r>
            <a:r>
              <a:rPr sz="1600" b="0" i="0">
                <a:solidFill>
                  <a:srgbClr val="202124"/>
                </a:solidFill>
                <a:latin typeface="Roboto"/>
                <a:ea typeface="Roboto"/>
              </a:rPr>
              <a:t> about roles and permissions.</a:t>
            </a:r>
            <a:endParaRPr sz="1600" b="0" i="0">
              <a:solidFill>
                <a:srgbClr val="202124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/>
        </p:nvGraphicFramePr>
        <p:xfrm>
          <a:off x="853440" y="301752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Public IP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Adds a public IP address for your instance. You can then add authorized networks to connect to the instance.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Your instance can have both a public and a private IP address.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  <a:p>
                      <a:pPr marL="0" indent="0" algn="l" fontAlgn="t">
                        <a:spcBef>
                          <a:spcPts val="60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Learn more about using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 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  <a:hlinkClick r:id="rId1"/>
                        </a:rPr>
                        <a:t>public IP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.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76517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Authorized networks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Add the name for the new network and the Network address.</a:t>
                      </a:r>
                      <a:r>
                        <a:rPr sz="1100" b="0" i="0">
                          <a:solidFill>
                            <a:srgbClr val="202124"/>
                          </a:solidFill>
                          <a:latin typeface="Roboto"/>
                          <a:ea typeface="Roboto"/>
                        </a:rPr>
                        <a:t> </a:t>
                      </a:r>
                      <a:endParaRPr sz="1100" b="0" i="0">
                        <a:solidFill>
                          <a:srgbClr val="202124"/>
                        </a:solidFill>
                        <a:latin typeface="Roboto"/>
                        <a:ea typeface="Roboto"/>
                      </a:endParaRPr>
                    </a:p>
                  </a:txBody>
                  <a:tcPr marL="0" marR="0" marT="0" marB="0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10890"/>
            <a:ext cx="5450840" cy="30657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08295" y="0"/>
            <a:ext cx="5600700" cy="64662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Google Cloud Console → SQL.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Click on your MySQL instance.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Go to Connections → Public IP → Click Enable.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Copy the Public IP Address (e.g., 34.31.78.164).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2: Whitelist All IP Addresses</a:t>
            </a:r>
            <a:endParaRPr sz="1000" b="1"/>
          </a:p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Cloud SQL → Connections.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Under Authorized Networks, add:</a:t>
            </a:r>
            <a:endParaRPr sz="700"/>
          </a:p>
          <a:p>
            <a:pPr>
              <a:buAutoNum type="arabicPeriod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Name: AllowAll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Network CIDR: 0.0.0.0/0 (This allows access from any IP).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>
              <a:buAutoNum type="arabicPeriod"/>
            </a:pPr>
            <a:r>
              <a:rPr sz="700"/>
              <a:t>Click Save.</a:t>
            </a:r>
            <a:endParaRPr sz="700"/>
          </a:p>
          <a:p>
            <a:r>
              <a:rPr sz="700"/>
              <a:t>🚨 Security Warning:</a:t>
            </a:r>
            <a:endParaRPr sz="700"/>
          </a:p>
          <a:p>
            <a:endParaRPr sz="700"/>
          </a:p>
          <a:p>
            <a:pPr>
              <a:buFont typeface="Arial" panose="020B0604020202020204"/>
              <a:buChar char="•"/>
            </a:pPr>
            <a:r>
              <a:rPr sz="700"/>
              <a:t>This makes your database publicly accessible!</a:t>
            </a:r>
            <a:endParaRPr sz="700"/>
          </a:p>
          <a:p>
            <a:pPr>
              <a:buFont typeface="Arial" panose="020B0604020202020204"/>
              <a:buChar char="•"/>
            </a:pPr>
            <a:endParaRPr sz="700"/>
          </a:p>
          <a:p>
            <a:pPr>
              <a:buFont typeface="Arial" panose="020B0604020202020204"/>
              <a:buChar char="•"/>
            </a:pPr>
            <a:r>
              <a:rPr sz="700"/>
              <a:t>Use firewall rules and user privileges to limit access.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3: Open MySQL Port (3306) in Firewall</a:t>
            </a:r>
            <a:endParaRPr sz="1000" b="1"/>
          </a:p>
          <a:p>
            <a:pPr>
              <a:spcAft>
                <a:spcPct val="60000"/>
              </a:spcAft>
            </a:pPr>
            <a:endParaRPr sz="1000" b="1"/>
          </a:p>
          <a:p>
            <a:pPr>
              <a:buAutoNum type="arabicPeriod"/>
            </a:pPr>
            <a:r>
              <a:rPr sz="700"/>
              <a:t>Go to Google Cloud Console → VPC Network → Firewall Rules.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Click Create Firewall Rule.</a:t>
            </a:r>
            <a:endParaRPr sz="700"/>
          </a:p>
          <a:p>
            <a:pPr>
              <a:buAutoNum type="arabicPeriod"/>
            </a:pPr>
            <a:endParaRPr sz="700"/>
          </a:p>
          <a:p>
            <a:pPr>
              <a:buAutoNum type="arabicPeriod"/>
            </a:pPr>
            <a:r>
              <a:rPr sz="700"/>
              <a:t>Set the following:</a:t>
            </a:r>
            <a:endParaRPr sz="700"/>
          </a:p>
          <a:p>
            <a:pPr>
              <a:buAutoNum type="arabicPeriod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Name: allow-mysql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Target: All instances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Source IP range: 0.0.0.0/0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 lvl="1">
              <a:buFont typeface="Arial" panose="020B0604020202020204"/>
              <a:buChar char="◦"/>
            </a:pPr>
            <a:r>
              <a:rPr sz="700"/>
              <a:t>Protocols and ports: TCP: 3306</a:t>
            </a:r>
            <a:endParaRPr sz="700"/>
          </a:p>
          <a:p>
            <a:pPr lvl="1">
              <a:buFont typeface="Arial" panose="020B0604020202020204"/>
              <a:buChar char="◦"/>
            </a:pPr>
            <a:endParaRPr sz="700"/>
          </a:p>
          <a:p>
            <a:pPr>
              <a:buAutoNum type="arabicPeriod"/>
            </a:pPr>
            <a:r>
              <a:rPr sz="700"/>
              <a:t>Click Create.</a:t>
            </a:r>
            <a:endParaRPr sz="700"/>
          </a:p>
          <a:p>
            <a:r>
              <a:rPr sz="700"/>
              <a:t>🚨 This is risky! Open the database only to trusted users.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Step 4: Connect using MySQL Connector</a:t>
            </a:r>
            <a:endParaRPr sz="1000" b="1"/>
          </a:p>
          <a:p>
            <a:r>
              <a:rPr sz="700"/>
              <a:t>Now, any user can connect using: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🔒 Method 3: Create User Accounts with Permissions</a:t>
            </a:r>
            <a:endParaRPr sz="1000" b="1"/>
          </a:p>
          <a:p>
            <a:r>
              <a:rPr sz="700"/>
              <a:t>To restrict access, create a user with limited privileges:</a:t>
            </a:r>
            <a:endParaRPr sz="700"/>
          </a:p>
          <a:p>
            <a:r>
              <a:rPr sz="700"/>
              <a:t>🔹 % allows login from any IP.</a:t>
            </a:r>
            <a:endParaRPr sz="700"/>
          </a:p>
          <a:p>
            <a:r>
              <a:rPr sz="700"/>
              <a:t> 🔹 Change privileges based on user needs (SELECT, INSERT, etc.).</a:t>
            </a:r>
            <a:endParaRPr sz="700"/>
          </a:p>
          <a:p>
            <a:pPr>
              <a:spcAft>
                <a:spcPct val="60000"/>
              </a:spcAft>
            </a:pPr>
            <a:r>
              <a:rPr sz="1000" b="1"/>
              <a:t>🚀 Best Approach?</a:t>
            </a:r>
            <a:endParaRPr sz="10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492365" y="1118870"/>
          <a:ext cx="7161530" cy="838200"/>
        </p:xfrm>
        <a:graphic>
          <a:graphicData uri="http://schemas.openxmlformats.org/drawingml/2006/table">
            <a:tbl>
              <a:tblPr/>
              <a:tblGrid>
                <a:gridCol w="1155700"/>
                <a:gridCol w="718185"/>
                <a:gridCol w="772160"/>
                <a:gridCol w="4515485"/>
              </a:tblGrid>
              <a:tr h="0">
                <a:tc>
                  <a:txBody>
                    <a:bodyPr/>
                    <a:p>
                      <a:r>
                        <a:rPr sz="1100"/>
                        <a:t>Method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Security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Complexity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Best For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Cloud SQL Proxy</a:t>
                      </a:r>
                      <a:r>
                        <a:rPr sz="1100"/>
                        <a:t>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High 🔒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⚡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Secure, recommended for private access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Public IP Access</a:t>
                      </a:r>
                      <a:r>
                        <a:rPr sz="1100"/>
                        <a:t> ❌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Low ⚠️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Easy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Quick access but risky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Custom User Accounts</a:t>
                      </a:r>
                      <a:r>
                        <a:rPr sz="1100"/>
                        <a:t> ✅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🔐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Medium ⚡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Control over access per user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8322310" y="2333625"/>
            <a:ext cx="3870325" cy="2044700"/>
          </a:xfrm>
          <a:prstGeom prst="rect">
            <a:avLst/>
          </a:prstGeom>
        </p:spPr>
        <p:txBody>
          <a:bodyPr wrap="square">
            <a:spAutoFit/>
          </a:bodyPr>
          <a:p>
            <a:endParaRPr sz="2600"/>
          </a:p>
          <a:p>
            <a:pPr>
              <a:spcAft>
                <a:spcPct val="60000"/>
              </a:spcAft>
            </a:pPr>
            <a:r>
              <a:rPr sz="2200" b="1"/>
              <a:t>✅ Best Practice:</a:t>
            </a:r>
            <a:endParaRPr sz="2200" b="1"/>
          </a:p>
          <a:p>
            <a:r>
              <a:rPr sz="1600"/>
              <a:t>Use Cloud SQL Proxy for secure access. Avoid making MySQL publicly accessible unless necessary.</a:t>
            </a:r>
            <a:endParaRPr sz="1600"/>
          </a:p>
          <a:p>
            <a:r>
              <a:rPr sz="1600"/>
              <a:t>Let me know if you need more help! 🚀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8580" y="0"/>
            <a:ext cx="5260340" cy="6269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900">
                <a:sym typeface="+mn-ea"/>
              </a:rPr>
              <a:t>To allow any user to access your Google Cloud SQL (MySQL) database, follow these steps. However, be careful about security risks when making your database publicly accessible.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✅ Best Practices for Secure Access</a:t>
            </a:r>
            <a:endParaRPr sz="1400" b="1"/>
          </a:p>
          <a:p>
            <a:r>
              <a:rPr sz="900">
                <a:sym typeface="+mn-ea"/>
              </a:rPr>
              <a:t>Before opening access to all users, consider these secure options: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Use Cloud SQL Proxy (Recommended, Secure).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Create Specific User Accounts with limited privileges.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Whitelist Specific IPs instead of allowing all (0.0.0.0/0).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🚀 Method 1: Secure Access via Cloud SQL Proxy (Recommended)</a:t>
            </a:r>
            <a:endParaRPr sz="1400" b="1"/>
          </a:p>
          <a:p>
            <a:r>
              <a:rPr sz="900">
                <a:sym typeface="+mn-ea"/>
              </a:rPr>
              <a:t>This is the best method because it does not expose your database to the internet.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Step 1: Enable Cloud SQL Proxy</a:t>
            </a:r>
            <a:endParaRPr sz="1400" b="1"/>
          </a:p>
          <a:p>
            <a:pPr>
              <a:spcAft>
                <a:spcPct val="60000"/>
              </a:spcAft>
            </a:pPr>
            <a:endParaRPr sz="1400" b="1"/>
          </a:p>
          <a:p>
            <a:pPr>
              <a:buAutoNum type="arabicPeriod"/>
            </a:pPr>
            <a:r>
              <a:rPr sz="900">
                <a:sym typeface="+mn-ea"/>
              </a:rPr>
              <a:t>Find your Cloud SQL Instance Connection Name</a:t>
            </a:r>
            <a:endParaRPr sz="900"/>
          </a:p>
          <a:p>
            <a:pPr>
              <a:buAutoNum type="arabicPeriod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Go to Google Cloud Console → SQL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Click on your MySQL instance.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 lvl="1">
              <a:buFont typeface="Arial" panose="020B0604020202020204"/>
              <a:buChar char="◦"/>
            </a:pPr>
            <a:r>
              <a:rPr sz="900">
                <a:sym typeface="+mn-ea"/>
              </a:rPr>
              <a:t>Copy the Connection Name (Format: project-id:region:instance-id).</a:t>
            </a:r>
            <a:endParaRPr sz="900"/>
          </a:p>
          <a:p>
            <a:pPr lvl="1">
              <a:buFont typeface="Arial" panose="020B0604020202020204"/>
              <a:buChar char="◦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In your local machine or Google Colab, install and start the proxy:</a:t>
            </a:r>
            <a:endParaRPr sz="900"/>
          </a:p>
          <a:p>
            <a:r>
              <a:rPr sz="900">
                <a:sym typeface="+mn-ea"/>
              </a:rPr>
              <a:t>(Replace "my-gcp-project:us-central1:my-mysql-instance" with your actual connection name.)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Connect to MySQL using mysql-connector-python:</a:t>
            </a:r>
            <a:endParaRPr sz="900"/>
          </a:p>
          <a:p>
            <a:r>
              <a:rPr sz="900">
                <a:sym typeface="+mn-ea"/>
              </a:rPr>
              <a:t>Why this is better?</a:t>
            </a:r>
            <a:endParaRPr sz="900"/>
          </a:p>
          <a:p>
            <a:r>
              <a:rPr sz="900">
                <a:sym typeface="+mn-ea"/>
              </a:rPr>
              <a:t> ✔ No need to open the database to all users.</a:t>
            </a:r>
            <a:endParaRPr sz="900"/>
          </a:p>
          <a:p>
            <a:r>
              <a:rPr sz="900">
                <a:sym typeface="+mn-ea"/>
              </a:rPr>
              <a:t> ✔ Works securely without exposing MySQL to the public.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❌ Method 2: Public IP Access (Less Secure)</a:t>
            </a:r>
            <a:endParaRPr sz="1400" b="1"/>
          </a:p>
          <a:p>
            <a:r>
              <a:rPr sz="900">
                <a:sym typeface="+mn-ea"/>
              </a:rPr>
              <a:t>If you want anyone to access your database, you must:</a:t>
            </a:r>
            <a:endParaRPr sz="900"/>
          </a:p>
          <a:p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Enable Public IP in Cloud SQL.</a:t>
            </a:r>
            <a:endParaRPr sz="900"/>
          </a:p>
          <a:p>
            <a:pPr>
              <a:buAutoNum type="arabicPeriod"/>
            </a:pPr>
            <a:endParaRPr sz="900"/>
          </a:p>
          <a:p>
            <a:pPr>
              <a:buAutoNum type="arabicPeriod"/>
            </a:pPr>
            <a:r>
              <a:rPr sz="900">
                <a:sym typeface="+mn-ea"/>
              </a:rPr>
              <a:t>Allow all IP addresses (0.0.0.0/0).</a:t>
            </a:r>
            <a:endParaRPr sz="900"/>
          </a:p>
          <a:p>
            <a:pPr>
              <a:spcAft>
                <a:spcPct val="60000"/>
              </a:spcAft>
            </a:pPr>
            <a:r>
              <a:rPr sz="1400" b="1">
                <a:sym typeface="+mn-ea"/>
              </a:rPr>
              <a:t>Step 1: Enable Public IP in Google Cloud SQL</a:t>
            </a:r>
            <a:endParaRPr lang="en-US" sz="1400" b="1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63*92"/>
  <p:tag name="TABLE_ENDDRAG_RECT" val="159*92*563*92"/>
</p:tagLst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customXml/itemProps4.xml><?xml version="1.0" encoding="utf-8"?>
<ds:datastoreItem xmlns:ds="http://schemas.openxmlformats.org/officeDocument/2006/customXml" ds:itemID="{6F4F4D41-822D-40F2-A7AC-E4E6CB36CA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4649</Words>
  <Application>WPS Presentation</Application>
  <PresentationFormat>Widescreen</PresentationFormat>
  <Paragraphs>173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Roboto</vt:lpstr>
      <vt:lpstr>Times New Roman</vt:lpstr>
      <vt:lpstr>Arial</vt:lpstr>
      <vt:lpstr>Bookman Old Style</vt:lpstr>
      <vt:lpstr>Microsoft YaHei</vt:lpstr>
      <vt:lpstr>Arial Unicode MS</vt:lpstr>
      <vt:lpstr>Franklin Gothic Book</vt:lpstr>
      <vt:lpstr>var(--font-stack-text)</vt:lpstr>
      <vt:lpstr>Segoe Print</vt:lpstr>
      <vt:lpstr>Custom</vt:lpstr>
      <vt:lpstr>GCP cloud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37</cp:revision>
  <dcterms:created xsi:type="dcterms:W3CDTF">2024-09-27T03:26:00Z</dcterms:created>
  <dcterms:modified xsi:type="dcterms:W3CDTF">2025-03-25T10:20:46Z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9EE0F64C71C54AC48669DC39842D80EB_12</vt:lpwstr>
  </property>
  <property fmtid="{D5CDD505-2E9C-101B-9397-08002B2CF9AE}" pid="4" name="KSOProductBuildVer">
    <vt:lpwstr>1033-12.2.0.20326</vt:lpwstr>
  </property>
</Properties>
</file>