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4" r:id="rId4"/>
    <p:sldId id="293" r:id="rId5"/>
    <p:sldId id="292" r:id="rId6"/>
    <p:sldId id="29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3.xml"/><Relationship Id="rId12" Type="http://schemas.openxmlformats.org/officeDocument/2006/relationships/customXml" Target="../customXml/item2.xml"/><Relationship Id="rId1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938520" y="638810"/>
            <a:ext cx="6253480" cy="3686175"/>
          </a:xfrm>
        </p:spPr>
        <p:txBody>
          <a:bodyPr>
            <a:normAutofit/>
          </a:bodyPr>
          <a:lstStyle/>
          <a:p>
            <a:r>
              <a:rPr lang="en-US" sz="8000" dirty="0"/>
              <a:t>Cloud Computing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967605" y="4831715"/>
            <a:ext cx="7015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https://www.udemy.com/course/cloud-computing-for-beginners-course/learn/lecture/37788200#content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3345" y="-12693650"/>
            <a:ext cx="8486140" cy="220071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What You’ll Learn: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The core concepts of cloud computing without technical jargon.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How traditional IT systems are transforming through digital innovation.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A clear breakdown of cloud service models (IaaS, PaaS, SaaS, FaaS, BaaS,) and deployment models (Public, Private, Hybrid and Community).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Virtualization and containerization are explained in simple terms.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Essential cloud infrastructure elements: storage, networking, and security.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Modern architectures like Serverless Computing and Function-as-a-Service (FaaS).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Core Concept knowledge of Docker, Kubernetes, and other container technologies.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Understanding of cloud pricing models and how to optimize costs.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Why Enroll in This Course?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No complicated jargon—just simple explanations.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Real-world examples to make complex concepts fun and relatable.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Learn at your own pace with easy-to-follow modules.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Get a strong foundation to start a career in cloud computing or enhance your current role.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Course Topics Include: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Key Cloud Terminologies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Service &amp; Deployment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Infrastructure &amp; Virtualization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Management Tools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Security Essentials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Practical Applications &amp; Real-World Scenarios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In this course, you will learn about the Cloud Computing Core Concepts like: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Terminology Of Cloud Computing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Digital Transformation Journey of Traditional IT Landscape.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Service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Deployment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Virtualization and Containerization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IT Infrastructure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Infrastructure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Storage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Networking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Serverless Architecture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Management Tools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Security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Data Center &amp; Regions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Pricing Models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Practical Applications of Cloud Computing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You will also learn the Concepts like: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Runtime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Platforms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Virtualizations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Containerization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Virtual Machines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Containers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Dockers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Kubernetes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Serverless Architecture - Function As A Service (FaaS)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Backend As A Service (BaaS)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Storage - Files, Block, Object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Networking - Firewall, Load Balancing, HA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Management Platforms Tools (CMPS)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Cloud Security - Shared Responsibility Model, IAM, Compliance, Encryption etc.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And many more concepts.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By the end of this course, you’ll confidently understand how the cloud works and how to leverage its power for your business or career.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Ready to start your cloud journey?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Enroll now and take the first step toward becoming a cloud computing expert!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60000"/>
              </a:spcAft>
            </a:pPr>
            <a:r>
              <a:rPr sz="1600" b="1" i="0">
                <a:solidFill>
                  <a:srgbClr val="303141"/>
                </a:solidFill>
                <a:latin typeface="Arial" panose="020B0604020202020204" pitchFamily="34" charset="0"/>
                <a:ea typeface="var(--font-stack-heading)"/>
                <a:cs typeface="Arial" panose="020B0604020202020204" pitchFamily="34" charset="0"/>
              </a:rPr>
              <a:t>What you’ll learn</a:t>
            </a:r>
            <a:endParaRPr sz="1600" b="1" i="0">
              <a:solidFill>
                <a:srgbClr val="303141"/>
              </a:solidFill>
              <a:latin typeface="Arial" panose="020B0604020202020204" pitchFamily="34" charset="0"/>
              <a:ea typeface="var(--font-stack-heading)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the Terminology used in Cloud Computing Topics.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Complete Understanding Of What Cloud Computing means.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the Business Challenges and How they need to adopt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Different Types of Cloud Service Models.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Learn about Different Types of Cloud Deployment Options.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Detailed Understanding Of Virtualization and Containerization Concepts with Examples.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Cloud Runtimes &amp; Platform. (Kubernetes &amp; Docker).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Learn about Different Cloud Providers - AWS, Azure &amp; Google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Understanding of Cloud Security, Cloud Management Tools, Data Regions and Pricing Models.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What are the Advantages of Cloud Computing for Business Growth.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What Challenges of Cloud Computing that everyone need to deal with.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Learn Different Type Cloud Architecture (Eg. Serverless Architecture).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How Companies are setting up the IT Landscape on Cloud.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Company Digital Transformation Journey.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Practical Applications of Cloud Computing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60000"/>
              </a:spcAft>
            </a:pPr>
            <a:r>
              <a:rPr sz="1600" b="1" i="0">
                <a:solidFill>
                  <a:srgbClr val="303141"/>
                </a:solidFill>
                <a:latin typeface="Arial" panose="020B0604020202020204" pitchFamily="34" charset="0"/>
                <a:ea typeface="var(--font-stack-heading)"/>
                <a:cs typeface="Arial" panose="020B0604020202020204" pitchFamily="34" charset="0"/>
              </a:rPr>
              <a:t>Are there any course requirements or prerequisites?</a:t>
            </a:r>
            <a:endParaRPr sz="1600" b="1" i="0">
              <a:solidFill>
                <a:srgbClr val="303141"/>
              </a:solidFill>
              <a:latin typeface="Arial" panose="020B0604020202020204" pitchFamily="34" charset="0"/>
              <a:ea typeface="var(--font-stack-heading)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This Course is for Absolute Beginners without any Programming Background.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No Programming Experience Required.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Access to Internet to access various Cloud Computing Options.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Course is in English.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60000"/>
              </a:spcAft>
            </a:pPr>
            <a:r>
              <a:rPr sz="1600" b="1" i="0">
                <a:solidFill>
                  <a:srgbClr val="303141"/>
                </a:solidFill>
                <a:latin typeface="Arial" panose="020B0604020202020204" pitchFamily="34" charset="0"/>
                <a:ea typeface="var(--font-stack-heading)"/>
                <a:cs typeface="Arial" panose="020B0604020202020204" pitchFamily="34" charset="0"/>
              </a:rPr>
              <a:t>Who this course is for:</a:t>
            </a:r>
            <a:endParaRPr sz="1600" b="1" i="0">
              <a:solidFill>
                <a:srgbClr val="303141"/>
              </a:solidFill>
              <a:latin typeface="Arial" panose="020B0604020202020204" pitchFamily="34" charset="0"/>
              <a:ea typeface="var(--font-stack-heading)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Anyone who wants to Learn the Basics of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Understand the Tools and Services From Cloud Providers on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For Every Developer, Consultant, Team Leader, Manager and Architect.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This Course is for Students who wants to Learn the Fundamentals of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If you want to understand why companies are moving towards Cloud.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Arial" panose="020B0604020202020204" pitchFamily="34" charset="0"/>
                <a:ea typeface="Udemy Sans"/>
                <a:cs typeface="Arial" panose="020B0604020202020204" pitchFamily="34" charset="0"/>
              </a:rPr>
              <a:t>How Companies are Setting up the IT Landscape on Cloud Computing.</a:t>
            </a:r>
            <a:endParaRPr sz="1600" b="0" i="0">
              <a:solidFill>
                <a:srgbClr val="303141"/>
              </a:solidFill>
              <a:latin typeface="Arial" panose="020B0604020202020204" pitchFamily="34" charset="0"/>
              <a:ea typeface="Udemy Sa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9895" y="9302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2191B"/>
                </a:solidFill>
                <a:latin typeface="monospace"/>
                <a:ea typeface="monospace"/>
              </a:rPr>
              <a:t>Section 1: Welcome To The Course</a:t>
            </a:r>
            <a:endParaRPr sz="1600" b="0" i="0">
              <a:solidFill>
                <a:srgbClr val="22191B"/>
              </a:solidFill>
              <a:latin typeface="monospace"/>
              <a:ea typeface="monospace"/>
            </a:endParaRPr>
          </a:p>
          <a:p>
            <a:pPr marL="0" indent="0" algn="l"/>
            <a:endParaRPr sz="1600" b="0" i="0">
              <a:solidFill>
                <a:srgbClr val="22191B"/>
              </a:solidFill>
              <a:latin typeface="monospace"/>
              <a:ea typeface="monospace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4990" y="352425"/>
            <a:ext cx="3156585" cy="111715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2. What You'll Learn In This Section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3. What is Cloud?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4. What is Computing?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5. What is Cloud Computing?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6. What are Cloud Computing Services?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7. Uses Of Cloud Computing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8. Benefits Of Cloud Computing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9. What You Learned In This Section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Section 3: Understanding the Cloud </a:t>
            </a: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10. What 10. You'll Learn In This Section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11. What is Cloud Terminology?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12. What is Cloud Native?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13. What is Cloud Providers?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14. What is Cloud Consumers?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15. On-Premise vs Cloud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16. What is Business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17. What is Technology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18. What is Platform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19. What is Technology Platform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20. What is Business Domain Means?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21. What is Applications, Services, Infrastructure, Storage and Software?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22. What is Runtime?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23. What is Container?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24. What is Application?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25. What is Containers Runtime?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26. What is Application Runtime?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27. What is Cloud Native Application Runtime?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28. What You Learned In This Section</a:t>
            </a:r>
            <a:endParaRPr sz="1600" b="0" i="0">
              <a:solidFill>
                <a:srgbClr val="595C73"/>
              </a:solidFill>
              <a:latin typeface="var(--font-stack-text)"/>
              <a:ea typeface="var(--font-stack-text)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556000" y="14185264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endParaRPr sz="1600"/>
          </a:p>
          <a:p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7945755" y="461645"/>
            <a:ext cx="5019040" cy="106787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6: Business Challenges</a:t>
            </a:r>
            <a:endParaRPr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43. 10 Business Expectations From IT - 1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7min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44. 10 Business Expectations From IT - 2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9min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45. 10 Business Expectations From IT - 3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9min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46. How Traditional IT Landscape Operates Today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47. First Cloud Computing Footprint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2min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48. How Cloud Computing Helps To Solve Business Challenges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3min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49. Economics of Cloud Computing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7: Digital Transformation for Business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8: Characteristic of Cloud Computing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9: Cloud Service Models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10: Cloud Deployment Options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11: Virtualization and Containerization in Cloud Computing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12: IT Infrastructure Models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13: Cloud Infrastructure Walkthrough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14: Cloud Storage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15: Cloud Networking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16: Serverless Architecture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17: Cloud Management Tools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18: Cloud Security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19: Cloud Data Center &amp; Regions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20: Cloud Pricing Models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21: Practical Applications of Cloud Computing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22: Course Conclusion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23: Bonus Section</a:t>
            </a:r>
            <a:endParaRPr lang="en-US" sz="1600">
              <a:solidFill>
                <a:srgbClr val="595C73"/>
              </a:solidFill>
              <a:latin typeface="var(--font-stack-text)"/>
              <a:ea typeface="var(--font-stack-text)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113530" y="189865"/>
            <a:ext cx="3912235" cy="11663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4: Your Company Scenario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29. What You'll Learn In This Section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30. Your Company IT Landscape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31. Problems of IT Landscape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32. What You Learned In This Section</a:t>
            </a:r>
            <a:endParaRPr lang="en-US" altLang="en-US"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5: Digital Transformation Journey</a:t>
            </a:r>
            <a:endParaRPr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33. What is Digital Transformation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10min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34. Benefits Of Digital Transformation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1min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35. Examples Of Digital Transformation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2min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36. Summary Of Digital Transformation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1min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37. Understanding Internet of Things (IoT)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7min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38. How IoT Devices Are Connected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39. What is Big Data?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3min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40. Importance Of Real Time Analytics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6min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41. What is This Machine Learning Means?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5min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Play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42. What is Unstructured Data?</a:t>
            </a: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169795" y="556323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https://medium.com/@22.gautam/gcp-ai-and-ml-services-a-comparative-analysis-with-aws-and-azure-67327b8c687c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357755" y="2531745"/>
            <a:ext cx="83223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https://www.digitalocean.com/resources/articles/comparing-aws-azure-gcp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273935" y="3106420"/>
            <a:ext cx="6870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https://www.datacamp.com/cheat-sheet/aws-azure-and-gcp-service-comparison-for-data-science-and-ai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C5A59D56-2157-4202-9D02-F44E447A241D}">
  <ds:schemaRefs/>
</ds:datastoreItem>
</file>

<file path=customXml/itemProps3.xml><?xml version="1.0" encoding="utf-8"?>
<ds:datastoreItem xmlns:ds="http://schemas.openxmlformats.org/officeDocument/2006/customXml" ds:itemID="{6F4F4D41-822D-40F2-A7AC-E4E6CB36CA7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6813</Words>
  <Application>WPS Presentation</Application>
  <PresentationFormat>Widescreen</PresentationFormat>
  <Paragraphs>208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Bookman Old Style</vt:lpstr>
      <vt:lpstr>Microsoft YaHei</vt:lpstr>
      <vt:lpstr>Arial Unicode MS</vt:lpstr>
      <vt:lpstr>Franklin Gothic Book</vt:lpstr>
      <vt:lpstr>monospace</vt:lpstr>
      <vt:lpstr>Segoe Print</vt:lpstr>
      <vt:lpstr>Udemy Sans</vt:lpstr>
      <vt:lpstr>Arial</vt:lpstr>
      <vt:lpstr>var(--font-stack-text)</vt:lpstr>
      <vt:lpstr>var(--font-stack-heading)</vt:lpstr>
      <vt:lpstr>Custom</vt:lpstr>
      <vt:lpstr>Machine learning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28</cp:revision>
  <dcterms:created xsi:type="dcterms:W3CDTF">2024-09-27T03:26:00Z</dcterms:created>
  <dcterms:modified xsi:type="dcterms:W3CDTF">2025-03-25T10:32:18Z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9EE0F64C71C54AC48669DC39842D80EB_12</vt:lpwstr>
  </property>
  <property fmtid="{D5CDD505-2E9C-101B-9397-08002B2CF9AE}" pid="4" name="KSOProductBuildVer">
    <vt:lpwstr>1033-12.2.0.20326</vt:lpwstr>
  </property>
</Properties>
</file>