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68" r:id="rId3"/>
    <p:sldId id="391" r:id="rId4"/>
    <p:sldId id="392" r:id="rId5"/>
    <p:sldId id="277" r:id="rId6"/>
    <p:sldId id="278" r:id="rId7"/>
    <p:sldId id="393" r:id="rId8"/>
    <p:sldId id="399" r:id="rId9"/>
    <p:sldId id="400" r:id="rId10"/>
    <p:sldId id="401" r:id="rId11"/>
    <p:sldId id="402" r:id="rId12"/>
    <p:sldId id="403" r:id="rId13"/>
    <p:sldId id="404" r:id="rId14"/>
    <p:sldId id="405" r:id="rId15"/>
    <p:sldId id="394" r:id="rId16"/>
    <p:sldId id="395" r:id="rId17"/>
    <p:sldId id="396" r:id="rId18"/>
    <p:sldId id="397" r:id="rId19"/>
    <p:sldId id="398" r:id="rId20"/>
    <p:sldId id="406" r:id="rId21"/>
    <p:sldId id="407" r:id="rId22"/>
    <p:sldId id="408" r:id="rId23"/>
    <p:sldId id="4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webp"/><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5055" y="0"/>
            <a:ext cx="6096000" cy="1445260"/>
          </a:xfrm>
          <a:prstGeom prst="rect">
            <a:avLst/>
          </a:prstGeom>
          <a:noFill/>
        </p:spPr>
        <p:txBody>
          <a:bodyPr wrap="square" rtlCol="0" anchor="t">
            <a:spAutoFit/>
          </a:bodyPr>
          <a:p>
            <a:r>
              <a:rPr lang="en-US" altLang="en-US" sz="4400" b="1">
                <a:solidFill>
                  <a:srgbClr val="FF0000"/>
                </a:solidFill>
                <a:effectLst>
                  <a:outerShdw blurRad="38100" dist="38100" dir="2700000" algn="tl">
                    <a:srgbClr val="000000">
                      <a:alpha val="43137"/>
                    </a:srgbClr>
                  </a:outerShdw>
                </a:effectLst>
                <a:sym typeface="+mn-ea"/>
              </a:rPr>
              <a:t>Computer Vision &amp; OpenCV</a:t>
            </a:r>
            <a:endParaRPr lang="en-US"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7171055" y="240030"/>
            <a:ext cx="4064000" cy="1753235"/>
          </a:xfrm>
          <a:prstGeom prst="rect">
            <a:avLst/>
          </a:prstGeom>
          <a:noFill/>
        </p:spPr>
        <p:txBody>
          <a:bodyPr wrap="square" rtlCol="0">
            <a:spAutoFit/>
          </a:bodyPr>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557530" y="3323590"/>
            <a:ext cx="6096000" cy="645160"/>
          </a:xfrm>
          <a:prstGeom prst="rect">
            <a:avLst/>
          </a:prstGeom>
          <a:noFill/>
        </p:spPr>
        <p:txBody>
          <a:bodyPr wrap="square" rtlCol="0" anchor="t">
            <a:spAutoFit/>
          </a:bodyPr>
          <a:p>
            <a:r>
              <a:rPr lang="en-US" altLang="en-US"/>
              <a:t>https://www.geeksforgeeks.org/opencv-python-tutorial/?ref=shm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16980"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16217</Words>
  <Application>WPS Presentation</Application>
  <PresentationFormat>Widescreen</PresentationFormat>
  <Paragraphs>395</Paragraphs>
  <Slides>22</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22</vt:i4>
      </vt:variant>
    </vt:vector>
  </HeadingPairs>
  <TitlesOfParts>
    <vt:vector size="46" baseType="lpstr">
      <vt:lpstr>Arial</vt:lpstr>
      <vt:lpstr>SimSun</vt:lpstr>
      <vt:lpstr>Wingdings</vt:lpstr>
      <vt:lpstr>Tomorrow</vt:lpstr>
      <vt:lpstr>Segoe Print</vt:lpstr>
      <vt:lpstr>Arial</vt:lpstr>
      <vt:lpstr>Google Sans</vt:lpstr>
      <vt:lpstr>RctvjbXddlcgHrcvdjHelveticaNeueLTStd-BdCn</vt:lpstr>
      <vt:lpstr>QkdyncPgkddySjtfmrUtopiaStd</vt:lpstr>
      <vt:lpstr>CtdhkhGrqdxpFqrrvlUtopiaStd-Italic</vt:lpstr>
      <vt:lpstr>Calibri</vt:lpstr>
      <vt:lpstr>Rubik</vt:lpstr>
      <vt:lpstr>Manrope</vt:lpstr>
      <vt:lpstr>Inter</vt:lpstr>
      <vt:lpstr>Microsoft YaHei</vt:lpstr>
      <vt:lpstr>Arial Unicode MS</vt:lpstr>
      <vt:lpstr>Calibri Light</vt:lpstr>
      <vt:lpstr>var(--font-stack-heading)</vt:lpstr>
      <vt:lpstr>Udemy Sans</vt:lpstr>
      <vt:lpstr>SFMono-Regular</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346</cp:revision>
  <dcterms:created xsi:type="dcterms:W3CDTF">2025-02-02T08:06:00Z</dcterms:created>
  <dcterms:modified xsi:type="dcterms:W3CDTF">2025-03-26T15:55:02Z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