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9" r:id="rId49"/>
    <p:sldId id="310" r:id="rId50"/>
    <p:sldId id="301" r:id="rId51"/>
    <p:sldId id="302" r:id="rId52"/>
    <p:sldId id="303" r:id="rId53"/>
    <p:sldId id="311" r:id="rId54"/>
    <p:sldId id="304" r:id="rId55"/>
    <p:sldId id="312" r:id="rId56"/>
    <p:sldId id="305" r:id="rId57"/>
    <p:sldId id="306" r:id="rId58"/>
    <p:sldId id="307" r:id="rId59"/>
    <p:sldId id="321" r:id="rId60"/>
    <p:sldId id="322" r:id="rId61"/>
    <p:sldId id="328" r:id="rId62"/>
    <p:sldId id="332" r:id="rId63"/>
    <p:sldId id="325" r:id="rId64"/>
    <p:sldId id="323" r:id="rId65"/>
    <p:sldId id="308" r:id="rId6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18dd4481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c18dd4481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18dd4481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c18dd4481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051935" y="1977390"/>
            <a:ext cx="5092065" cy="17570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views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00" y="1017725"/>
            <a:ext cx="8520600" cy="3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result_power = arr1 ** arr2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00" y="336050"/>
            <a:ext cx="8520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54"/>
          <p:cNvSpPr txBox="1"/>
          <p:nvPr>
            <p:ph type="body" idx="1"/>
          </p:nvPr>
        </p:nvSpPr>
        <p:spPr>
          <a:xfrm>
            <a:off x="185175" y="1152475"/>
            <a:ext cx="86472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import numpy as np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arr = np.array([1, 2, 3, 4, 5])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Minimum and maximum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result_min = np.min(arr)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result_max = np.max(arr)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Sum and product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result_sum = np.sum(arr)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result_product = np.prod(arr)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Mean and median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result_mean = np.mean(arr)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result_median = np.median(arr)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Variance and standard deviation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result_var = np.var(arr)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aseline="-25000"/>
              <a:t>result_std = np.std(arr)</a:t>
            </a:r>
            <a:endParaRPr lang="en-GB" baseline="-25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572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134995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351" name="Google Shape;351;p64"/>
          <p:cNvSpPr txBox="1"/>
          <p:nvPr>
            <p:ph type="body" idx="1"/>
          </p:nvPr>
        </p:nvSpPr>
        <p:spPr>
          <a:xfrm>
            <a:off x="112310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2" name="Text Box 1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4" name="Text Box 3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efficient computation,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803515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00" y="250775"/>
            <a:ext cx="8520600" cy="34164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20"/>
            <a:ext cx="53340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883094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19620</Words>
  <Application>WPS Presentation</Application>
  <PresentationFormat/>
  <Paragraphs>713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Broadcasting</vt:lpstr>
      <vt:lpstr>Aggregation Functions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Broadcasting and Element-wise Operations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35</cp:revision>
  <dcterms:created xsi:type="dcterms:W3CDTF">2024-09-27T11:43:00Z</dcterms:created>
  <dcterms:modified xsi:type="dcterms:W3CDTF">2024-12-19T13:02:12Z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1033-12.2.0.19307</vt:lpwstr>
  </property>
</Properties>
</file>