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34" r:id="rId44"/>
    <p:sldId id="296" r:id="rId45"/>
    <p:sldId id="333" r:id="rId46"/>
    <p:sldId id="298" r:id="rId47"/>
    <p:sldId id="299" r:id="rId48"/>
    <p:sldId id="300" r:id="rId49"/>
    <p:sldId id="309" r:id="rId50"/>
    <p:sldId id="310" r:id="rId51"/>
    <p:sldId id="301" r:id="rId52"/>
    <p:sldId id="302" r:id="rId53"/>
    <p:sldId id="303" r:id="rId54"/>
    <p:sldId id="311" r:id="rId55"/>
    <p:sldId id="304" r:id="rId56"/>
    <p:sldId id="312" r:id="rId57"/>
    <p:sldId id="305" r:id="rId58"/>
    <p:sldId id="306" r:id="rId59"/>
    <p:sldId id="321" r:id="rId60"/>
    <p:sldId id="322" r:id="rId61"/>
    <p:sldId id="328" r:id="rId62"/>
    <p:sldId id="332" r:id="rId63"/>
    <p:sldId id="325" r:id="rId64"/>
    <p:sldId id="323" r:id="rId65"/>
    <p:sldId id="308" r:id="rId66"/>
    <p:sldId id="335" r:id="rId6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154855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45915" y="1977390"/>
            <a:ext cx="4997450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views </a:t>
            </a:r>
            <a:r>
              <a:rPr lang="en-GB" sz="1150" b="1" i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endParaRPr lang="en-US" alt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85" y="445135"/>
            <a:ext cx="2663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85" y="1017905"/>
            <a:ext cx="3824605" cy="397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4505325" y="1017905"/>
            <a:ext cx="4572000" cy="2309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ym typeface="+mn-ea"/>
              </a:rPr>
              <a:t>result_power = arr1 ** arr2</a:t>
            </a:r>
            <a:endParaRPr lang="en-GB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85" y="335915"/>
            <a:ext cx="26162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90;p54"/>
          <p:cNvSpPr txBox="1"/>
          <p:nvPr/>
        </p:nvSpPr>
        <p:spPr>
          <a:xfrm>
            <a:off x="185420" y="304165"/>
            <a:ext cx="345630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91;p54"/>
          <p:cNvSpPr txBox="1"/>
          <p:nvPr/>
        </p:nvSpPr>
        <p:spPr>
          <a:xfrm>
            <a:off x="185420" y="1152525"/>
            <a:ext cx="2947035" cy="3892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4010660" y="1520190"/>
            <a:ext cx="3255010" cy="2916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result_product = np.prod(arr)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Mean and median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result_mean = np.mean(arr)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result_median = np.median(arr)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Variance and standard deviation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result_var = np.var(arr)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aseline="-25000">
                <a:sym typeface="+mn-ea"/>
              </a:rPr>
              <a:t>result_std = np.std(arr)</a:t>
            </a:r>
            <a:endParaRPr lang="en-GB" sz="2000" baseline="-250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85" y="201930"/>
            <a:ext cx="204406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96155" y="7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0" y="1229360"/>
            <a:ext cx="489013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35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8" name="Google Shape;351;p64"/>
          <p:cNvSpPr txBox="1"/>
          <p:nvPr/>
        </p:nvSpPr>
        <p:spPr>
          <a:xfrm>
            <a:off x="112310" y="101785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9" name="Text Box 8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85" y="1152525"/>
            <a:ext cx="334581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882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228340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85" y="445135"/>
            <a:ext cx="35420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</a:t>
            </a:r>
            <a:r>
              <a:rPr lang="en-US" b="1"/>
              <a:t>efficient computation</a:t>
            </a:r>
            <a:r>
              <a:rPr lang="en-US"/>
              <a:t>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199630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250825"/>
            <a:ext cx="8520430" cy="317373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8620" y="350520"/>
            <a:ext cx="66097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https://github.com/Devinterview-io/numpy-interview-questions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https://www.interviewbit.com/numpy-interview-questions/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https://www.datacamp.com/blog/numpy-interview-questions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19905</Words>
  <Application>WPS Presentation</Application>
  <PresentationFormat/>
  <Paragraphs>725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Aggregation Functions</vt:lpstr>
      <vt:lpstr>Broadcasting</vt:lpstr>
      <vt:lpstr>PowerPoint 演示文稿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51</cp:revision>
  <dcterms:created xsi:type="dcterms:W3CDTF">2024-09-27T11:43:00Z</dcterms:created>
  <dcterms:modified xsi:type="dcterms:W3CDTF">2025-06-29T04:55:02Z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1033-12.2.0.21546</vt:lpwstr>
  </property>
</Properties>
</file>