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325" r:id="rId4"/>
    <p:sldId id="326" r:id="rId5"/>
    <p:sldId id="327" r:id="rId6"/>
    <p:sldId id="32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ustomXml" Target="../customXml/item3.xml"/><Relationship Id="rId12" Type="http://schemas.openxmlformats.org/officeDocument/2006/relationships/customXml" Target="../customXml/item2.xml"/><Relationship Id="rId11" Type="http://schemas.openxmlformats.org/officeDocument/2006/relationships/customXml" Target="../customXml/item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177290" y="648335"/>
            <a:ext cx="75025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TENSOR FLOW </a:t>
            </a:r>
            <a:endParaRPr lang="en-IN" altLang="en-US" sz="6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49275" y="1334135"/>
            <a:ext cx="60960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TensorFlow 1.x/2.x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An open source Deep Learning library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● &gt;1,800 contributors worldwide</a:t>
            </a:r>
            <a:endParaRPr lang="en-US" altLang="en-US"/>
          </a:p>
          <a:p>
            <a:r>
              <a:rPr lang="en-US" altLang="en-US"/>
              <a:t>● Apache 2.0 license</a:t>
            </a:r>
            <a:endParaRPr lang="en-US" altLang="en-US"/>
          </a:p>
          <a:p>
            <a:r>
              <a:rPr lang="en-US" altLang="en-US"/>
              <a:t>● Released by Google in 2015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TensorFlow 2.0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Easier to learn and use</a:t>
            </a:r>
            <a:endParaRPr lang="en-US" altLang="en-US"/>
          </a:p>
          <a:p>
            <a:r>
              <a:rPr lang="en-US" altLang="en-US"/>
              <a:t>For beginners and experts</a:t>
            </a:r>
            <a:endParaRPr lang="en-US" altLang="en-US"/>
          </a:p>
          <a:p>
            <a:r>
              <a:rPr lang="en-US" altLang="en-US"/>
              <a:t>Available today</a:t>
            </a:r>
            <a:endParaRPr lang="en-US" altLang="en-US"/>
          </a:p>
          <a:p>
            <a:r>
              <a:rPr lang="en-US" altLang="en-US"/>
              <a:t>​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493895" y="448945"/>
            <a:ext cx="7446645" cy="25533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 b="1"/>
              <a:t>Introduction to TensorFlow and Keras</a:t>
            </a:r>
            <a:endParaRPr sz="1600" b="1"/>
          </a:p>
          <a:p>
            <a:r>
              <a:rPr sz="1600"/>
              <a:t>TensorFlow and Keras are two of the most widely used deep learning frameworks.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TensorFlow: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Developed by Google Brain.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Provides low-level and high-level APIs for building deep learning models.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Supports large-scale machine learning and deployment.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Keras: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High-level API built on TensorFlow.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Simplifies model building and experimentation.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Allows quick prototyping with minimal code.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45135" y="41211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INSTALL LIBRARY</a:t>
            </a:r>
            <a:endParaRPr lang="en-US" altLang="en-US" b="1">
              <a:solidFill>
                <a:srgbClr val="FF0000"/>
              </a:solidFill>
            </a:endParaRPr>
          </a:p>
          <a:p>
            <a:r>
              <a:rPr lang="en-US" altLang="en-US"/>
              <a:t>pip install tensorflow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45135" y="542988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https://www.iitg.ac.in/cseweb/osint/iNN-week-3.php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54050" y="505079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https://www.tensorflow.org/tutorials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98450" y="5798185"/>
            <a:ext cx="113436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https://docs.google.com/presentation/d/1x5hCQOkgXsTvWOVwU6Kf3tn1RxPY14kObxz9pR7q1GQ/htmlpresent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84480" y="228600"/>
            <a:ext cx="11205845" cy="64008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sz="3400" b="1" i="0">
                <a:solidFill>
                  <a:srgbClr val="000000"/>
                </a:solidFill>
                <a:latin typeface="Raleway"/>
                <a:ea typeface="Raleway"/>
              </a:rPr>
              <a:t>What is new in TF2.o</a:t>
            </a:r>
            <a:endParaRPr sz="3400" b="1" i="0">
              <a:solidFill>
                <a:srgbClr val="000000"/>
              </a:solidFill>
              <a:latin typeface="Raleway"/>
              <a:ea typeface="Raleway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Easy model building with </a:t>
            </a: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Keras</a:t>
            </a: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 and </a:t>
            </a: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eager execution</a:t>
            </a: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 (activated by default in TF2.0).</a:t>
            </a:r>
            <a:endParaRPr sz="1600" b="0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Robust model </a:t>
            </a: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deployment</a:t>
            </a: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 in production on any platform.</a:t>
            </a:r>
            <a:endParaRPr sz="1600" b="0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Powerful experimentation for research.</a:t>
            </a:r>
            <a:endParaRPr sz="1600" b="0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Simplifying the API by </a:t>
            </a: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cleaning up deprecated APIs</a:t>
            </a: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 and reducing duplication (relevant in case you have code developed in TensorFlow 1.X and you need to convert it)</a:t>
            </a:r>
            <a:endParaRPr sz="1600" b="0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Load your data using </a:t>
            </a: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tf.data</a:t>
            </a: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. Training data is read using input pipelines which are created using tf.data.</a:t>
            </a:r>
            <a:endParaRPr sz="1600" b="0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Build, train and validate your model with </a:t>
            </a: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tf.keras</a:t>
            </a: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, or use </a:t>
            </a: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Premade Estimators</a:t>
            </a: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.</a:t>
            </a:r>
            <a:endParaRPr sz="1600" b="0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TensorFlow Hub</a:t>
            </a: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.</a:t>
            </a:r>
            <a:endParaRPr sz="1600" b="0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Run and debug with eager execution</a:t>
            </a: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, then use </a:t>
            </a: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tf.function</a:t>
            </a: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 for the benefits of graphs.</a:t>
            </a:r>
            <a:endParaRPr sz="1600" b="0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Use Distribution Strategies for distributed training.</a:t>
            </a:r>
            <a:endParaRPr sz="1600" b="0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hardware accelerators like CPUs, GPUs, and TPUs; you can enable training workloads to be distributed to single-node/multi-accelerator as well as multi-node/multi-accelerator configurations, including TPU Pods.</a:t>
            </a:r>
            <a:endParaRPr sz="1600" b="0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Export to </a:t>
            </a: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SavedModel</a:t>
            </a: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. TensorFlow will standardize on SavedModel as an interchange format for TensorFlow Serving, TensorFlow Lite, TensorFlow.js, TensorFlow Hub, and more.</a:t>
            </a:r>
            <a:endParaRPr sz="1600" b="0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Tensorflow Datasets</a:t>
            </a:r>
            <a:endParaRPr sz="1600" b="1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00000"/>
                </a:solidFill>
                <a:latin typeface="Raleway"/>
                <a:ea typeface="Raleway"/>
              </a:rPr>
              <a:t>​</a:t>
            </a:r>
            <a:endParaRPr sz="1600" b="0" i="0">
              <a:solidFill>
                <a:srgbClr val="000000"/>
              </a:solidFill>
              <a:latin typeface="Raleway"/>
              <a:ea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61645" y="727393"/>
            <a:ext cx="5080000" cy="860425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b="1" i="0">
                <a:solidFill>
                  <a:srgbClr val="FF0000"/>
                </a:solidFill>
                <a:latin typeface="Raleway"/>
                <a:ea typeface="Raleway"/>
              </a:rPr>
              <a:t>Check the installed version</a:t>
            </a:r>
            <a:endParaRPr b="1" i="0">
              <a:solidFill>
                <a:srgbClr val="FF0000"/>
              </a:solidFill>
              <a:latin typeface="Raleway"/>
              <a:ea typeface="Raleway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import tensorflow as tf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print(tf.__version__)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702050" y="728027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sz="16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When you change TF version you need to restart the runtime in Google Colab</a:t>
            </a:r>
            <a:endParaRPr sz="16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60400" y="182848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r>
              <a:rPr sz="2400" b="1">
                <a:solidFill>
                  <a:srgbClr val="FF0000"/>
                </a:solidFill>
              </a:rPr>
              <a:t>Types of Tensors?</a:t>
            </a:r>
            <a:endParaRPr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/>
</ds:datastoreItem>
</file>

<file path=customXml/itemProps2.xml><?xml version="1.0" encoding="utf-8"?>
<ds:datastoreItem xmlns:ds="http://schemas.openxmlformats.org/officeDocument/2006/customXml" ds:itemID="{19DAD249-BF80-48EF-9AFB-36A11BCDC2CE}">
  <ds:schemaRefs/>
</ds:datastoreItem>
</file>

<file path=customXml/itemProps3.xml><?xml version="1.0" encoding="utf-8"?>
<ds:datastoreItem xmlns:ds="http://schemas.openxmlformats.org/officeDocument/2006/customXml" ds:itemID="{C5A59D56-2157-4202-9D02-F44E447A241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{C1F586F6-F4D7-452B-886A-E9A4E37E0B18}tf56160789_win32</Template>
  <TotalTime>0</TotalTime>
  <Words>2103</Words>
  <Application>WPS Presentation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Arial Black</vt:lpstr>
      <vt:lpstr>Microsoft YaHei</vt:lpstr>
      <vt:lpstr>Arial Unicode MS</vt:lpstr>
      <vt:lpstr>Bookman Old Style</vt:lpstr>
      <vt:lpstr>Franklin Gothic Book</vt:lpstr>
      <vt:lpstr>Arial</vt:lpstr>
      <vt:lpstr>Raleway</vt:lpstr>
      <vt:lpstr>Segoe Print</vt:lpstr>
      <vt:lpstr>Consolas</vt:lpstr>
      <vt:lpstr>Custom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Sahil</cp:lastModifiedBy>
  <cp:revision>53</cp:revision>
  <dcterms:created xsi:type="dcterms:W3CDTF">2024-09-27T03:26:00Z</dcterms:created>
  <dcterms:modified xsi:type="dcterms:W3CDTF">2025-02-08T06:27:10Z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45ED318A333445159C54A9B1854A53CF_12</vt:lpwstr>
  </property>
  <property fmtid="{D5CDD505-2E9C-101B-9397-08002B2CF9AE}" pid="4" name="KSOProductBuildVer">
    <vt:lpwstr>1033-12.2.0.19805</vt:lpwstr>
  </property>
</Properties>
</file>