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325" r:id="rId5"/>
    <p:sldId id="324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ustomXml" Target="../customXml/item3.xml"/><Relationship Id="rId12" Type="http://schemas.openxmlformats.org/officeDocument/2006/relationships/customXml" Target="../customXml/item2.xml"/><Relationship Id="rId11" Type="http://schemas.openxmlformats.org/officeDocument/2006/relationships/customXml" Target="../customXml/item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MySQL </a:t>
            </a:r>
            <a:br>
              <a:rPr lang="en-US" sz="8000" dirty="0"/>
            </a:br>
            <a:r>
              <a:rPr lang="en-US" sz="8000" dirty="0"/>
              <a:t>Beg to Adv</a:t>
            </a:r>
            <a:endParaRPr lang="en-US" sz="8000" dirty="0"/>
          </a:p>
        </p:txBody>
      </p:sp>
      <p:pic>
        <p:nvPicPr>
          <p:cNvPr id="5" name="Picture 4" descr="A picture containing building, sitting, bench, side&#10;&#10;Description automatically generated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712585" y="280987"/>
            <a:ext cx="5080000" cy="6279515"/>
          </a:xfrm>
          <a:prstGeom prst="rect">
            <a:avLst/>
          </a:prstGeom>
        </p:spPr>
        <p:txBody>
          <a:bodyPr>
            <a:spAutoFit/>
          </a:bodyPr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 b="1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</a:t>
            </a:r>
            <a:r>
              <a:rPr sz="1400" b="1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Unlock the Built in Functions</a:t>
            </a:r>
            <a:endParaRPr sz="1400" b="1" u="sng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</a:t>
            </a:r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String Function</a:t>
            </a:r>
            <a:endParaRPr sz="1400" u="sng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Math Function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Date Function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Comparison Functions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Aggregate Function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GROUP BY clause with HAVING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Assignment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 b="1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</a:t>
            </a:r>
            <a:r>
              <a:rPr sz="1400" b="1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Connecting Data for Insights</a:t>
            </a:r>
            <a:endParaRPr sz="1400" b="1" u="sng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</a:t>
            </a:r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Introduction to Joins</a:t>
            </a:r>
            <a:endParaRPr sz="1400" u="sng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Types of Joins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Types of Sub-queries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Introduction to Views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Assignment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lang="en-US" sz="1400" b="1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FOR EXPERIENCE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lvl="1" defTabSz="266700"/>
            <a:r>
              <a:rPr lang="en-US"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- INDEX</a:t>
            </a:r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lvl="1" defTabSz="266700"/>
            <a:r>
              <a:rPr lang="en-US"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- CTE </a:t>
            </a:r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lvl="1" defTabSz="266700"/>
            <a:r>
              <a:rPr lang="en-US"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- WINDOW FUNCTIONS</a:t>
            </a:r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lang="en-US" sz="1400" b="1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OPTIONAL </a:t>
            </a:r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lvl="1" defTabSz="266700"/>
            <a:r>
              <a:rPr lang="en-US"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- STORE PROCEDURES</a:t>
            </a:r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lvl="1" defTabSz="266700"/>
            <a:r>
              <a:rPr lang="en-US"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- TRIGEERS</a:t>
            </a:r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lvl="1" defTabSz="266700"/>
            <a:r>
              <a:rPr lang="en-US"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-FUNCTIONS</a:t>
            </a:r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83515" y="217805"/>
            <a:ext cx="6096000" cy="6416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lang="en-US" sz="1400" b="1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DBMS (NORMS)</a:t>
            </a:r>
            <a:r>
              <a:rPr sz="1400" b="1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 b="1">
              <a:solidFill>
                <a:schemeClr val="tx1"/>
              </a:solidFill>
              <a:latin typeface="Calibri" panose="020F0502020204030204"/>
              <a:ea typeface="Calibri" panose="020F0502020204030204"/>
              <a:sym typeface="+mn-ea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SQL Setup and Basics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Introduction to MySQL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First view of Data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Understanding databases, tables, and rows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Data types, expressions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Assignment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 b="1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r>
              <a:rPr sz="1400" b="1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Crafting SQL Databases (DDL) &amp; Mastering Data Control (DML</a:t>
            </a:r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)</a:t>
            </a:r>
            <a:endParaRPr sz="1400" u="sng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Creation of table</a:t>
            </a:r>
            <a:endParaRPr sz="1400" u="sng">
              <a:solidFill>
                <a:schemeClr val="tx1"/>
              </a:solidFill>
              <a:latin typeface="Calibri" panose="020F0502020204030204"/>
              <a:ea typeface="Calibri" panose="020F0502020204030204"/>
              <a:sym typeface="+mn-ea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 u="sng">
                <a:latin typeface="Calibri" panose="020F0502020204030204"/>
                <a:ea typeface="Calibri" panose="020F0502020204030204"/>
                <a:sym typeface="+mn-ea"/>
              </a:rPr>
              <a:t>Constraints</a:t>
            </a:r>
            <a:endParaRPr sz="1400" u="sng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Modifying the structure of a table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Dropping a table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INSER</a:t>
            </a:r>
            <a:r>
              <a:rPr lang="en-US"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T, UPDATE, DELETE</a:t>
            </a:r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 statement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 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Assignment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  <a:sym typeface="+mn-ea"/>
            </a:endParaRPr>
          </a:p>
          <a:p>
            <a:pPr defTabSz="266700"/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 b="1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r>
              <a:rPr sz="1400" b="1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Querying into Data (DQL)</a:t>
            </a:r>
            <a:endParaRPr sz="1400" b="1" u="sng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SELECT statement</a:t>
            </a:r>
            <a:endParaRPr sz="1400" u="sng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WHERE clause search condition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Arithmetic, Comparison and Logical operator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Range operator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r>
              <a:rPr lang="en-US"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,</a:t>
            </a:r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List operator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r>
              <a:rPr lang="en-US"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,</a:t>
            </a:r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Like operator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Using ORDER BY, DISTINCT and TOP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Using IS NULL and IS NOT NULL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CASE statement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Assignment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17525" y="505460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DBMS CORE</a:t>
            </a:r>
            <a:endParaRPr lang="en-US"/>
          </a:p>
          <a:p>
            <a:r>
              <a:rPr lang="en-US"/>
              <a:t>https://www.javatpoint.com/dbms-tutorial </a:t>
            </a:r>
            <a:endParaRPr lang="en-US"/>
          </a:p>
          <a:p>
            <a:r>
              <a:rPr lang="en-US"/>
              <a:t>pdf --&gt;DBMS.pdf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17525" y="1696720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learn resource mysql</a:t>
            </a:r>
            <a:endParaRPr lang="en-US" b="1"/>
          </a:p>
          <a:p>
            <a:pPr indent="457200"/>
            <a:r>
              <a:rPr lang="en-US"/>
              <a:t>https://www.mysqltutorial.org</a:t>
            </a:r>
            <a:endParaRPr lang="en-US"/>
          </a:p>
          <a:p>
            <a:pPr indent="457200"/>
            <a:r>
              <a:rPr lang="en-US">
                <a:sym typeface="+mn-ea"/>
              </a:rPr>
              <a:t>https://www.geeksforgeeks.org/mysql-tutorial/?ref=lbp</a:t>
            </a:r>
            <a:endParaRPr lang="en-US"/>
          </a:p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54050" y="253301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- </a:t>
            </a:r>
            <a:r>
              <a:rPr lang="en-US" b="1"/>
              <a:t>online complier</a:t>
            </a:r>
            <a:endParaRPr lang="en-US"/>
          </a:p>
          <a:p>
            <a:pPr indent="457200"/>
            <a:r>
              <a:rPr lang="en-US"/>
              <a:t>https://onecompiler.com/mysql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54050" y="3102610"/>
            <a:ext cx="849503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- Pracice</a:t>
            </a:r>
            <a:endParaRPr lang="en-US" b="1"/>
          </a:p>
          <a:p>
            <a:pPr indent="457200"/>
            <a:r>
              <a:rPr lang="en-US"/>
              <a:t>1. sqlbotl</a:t>
            </a:r>
            <a:endParaRPr lang="en-US"/>
          </a:p>
          <a:p>
            <a:pPr indent="457200"/>
            <a:r>
              <a:rPr lang="en-US"/>
              <a:t>2, hackerrank</a:t>
            </a:r>
            <a:endParaRPr lang="en-US"/>
          </a:p>
          <a:p>
            <a:pPr indent="457200"/>
            <a:r>
              <a:rPr lang="en-US"/>
              <a:t>3.https://sqlpad.io/playground/mysql/</a:t>
            </a:r>
            <a:endParaRPr lang="en-US"/>
          </a:p>
          <a:p>
            <a:pPr indent="457200"/>
            <a:r>
              <a:rPr lang="en-US"/>
              <a:t>4. https://8weeksqlchallenge.com/case-study-6/ -- analyst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Thank You !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/>
</ds:datastoreItem>
</file>

<file path=customXml/itemProps2.xml><?xml version="1.0" encoding="utf-8"?>
<ds:datastoreItem xmlns:ds="http://schemas.openxmlformats.org/officeDocument/2006/customXml" ds:itemID="{6F4F4D41-822D-40F2-A7AC-E4E6CB36CA7A}">
  <ds:schemaRefs/>
</ds:datastoreItem>
</file>

<file path=customXml/itemProps3.xml><?xml version="1.0" encoding="utf-8"?>
<ds:datastoreItem xmlns:ds="http://schemas.openxmlformats.org/officeDocument/2006/customXml" ds:itemID="{C5A59D56-2157-4202-9D02-F44E447A241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{B254C96D-9664-44CE-A2C3-2FCCEA259115}tf56160789_win32</Template>
  <TotalTime>0</TotalTime>
  <Words>1331</Words>
  <Application>WPS Presentation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1" baseType="lpstr">
      <vt:lpstr>Arial</vt:lpstr>
      <vt:lpstr>SimSun</vt:lpstr>
      <vt:lpstr>Wingdings</vt:lpstr>
      <vt:lpstr>Calibri</vt:lpstr>
      <vt:lpstr>Times New Roman</vt:lpstr>
      <vt:lpstr>Franklin Gothic Book</vt:lpstr>
      <vt:lpstr>Bookman Old Style</vt:lpstr>
      <vt:lpstr>Microsoft YaHei</vt:lpstr>
      <vt:lpstr>Arial Unicode MS</vt:lpstr>
      <vt:lpstr>Google Sans</vt:lpstr>
      <vt:lpstr>Segoe Print</vt:lpstr>
      <vt:lpstr>Arial</vt:lpstr>
      <vt:lpstr>Wingdings</vt:lpstr>
      <vt:lpstr>Roboto</vt:lpstr>
      <vt:lpstr>Calibri</vt:lpstr>
      <vt:lpstr>Custom</vt:lpstr>
      <vt:lpstr>Excel Beg to Adv</vt:lpstr>
      <vt:lpstr>PowerPoint 演示文稿</vt:lpstr>
      <vt:lpstr>PowerPoint 演示文稿</vt:lpstr>
      <vt:lpstr>PowerPoint 演示文稿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shahil md</dc:creator>
  <cp:lastModifiedBy>hp</cp:lastModifiedBy>
  <cp:revision>123</cp:revision>
  <dcterms:created xsi:type="dcterms:W3CDTF">2024-10-18T11:41:00Z</dcterms:created>
  <dcterms:modified xsi:type="dcterms:W3CDTF">2024-10-30T08:20:30Z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F0552C98C2E14C568FD9A84A1E0A76F2_12</vt:lpwstr>
  </property>
  <property fmtid="{D5CDD505-2E9C-101B-9397-08002B2CF9AE}" pid="4" name="KSOProductBuildVer">
    <vt:lpwstr>1033-12.2.0.18607</vt:lpwstr>
  </property>
</Properties>
</file>