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324" r:id="rId4"/>
    <p:sldId id="33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ustomXml" Target="../customXml/item3.xml"/><Relationship Id="rId11" Type="http://schemas.openxmlformats.org/officeDocument/2006/relationships/customXml" Target="../customXml/item2.xml"/><Relationship Id="rId10" Type="http://schemas.openxmlformats.org/officeDocument/2006/relationships/customXml" Target="../customXml/item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Python Libraries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6090" y="262890"/>
            <a:ext cx="6096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NUMPY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PANDAS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MATPLOTLIB/SEABORN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scikit-learn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os </a:t>
            </a:r>
            <a:r>
              <a:rPr lang="en-US" b="1">
                <a:solidFill>
                  <a:srgbClr val="00B0F0"/>
                </a:solidFill>
              </a:rPr>
              <a:t> https://www.w3schools.com/python/module_os.asp</a:t>
            </a:r>
            <a:endParaRPr lang="en-US" b="1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sys</a:t>
            </a:r>
            <a:r>
              <a:rPr lang="en-US" b="1">
                <a:solidFill>
                  <a:srgbClr val="00B0F0"/>
                </a:solidFill>
              </a:rPr>
              <a:t> https://www.geeksforgeeks.org/python-sys-module/</a:t>
            </a:r>
            <a:endParaRPr lang="en-US" b="1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scipy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594860" y="4508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https://www.geeksforgeeks.org/best-python-libraries-for-machine-learning/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66090" y="296926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r>
              <a:rPr lang="en-US" sz="1600" b="1" i="0">
                <a:solidFill>
                  <a:srgbClr val="00B0F0"/>
                </a:solidFill>
                <a:latin typeface="Arial" panose="020B0604020202020204"/>
                <a:ea typeface="Arial" panose="020B0604020202020204"/>
              </a:rPr>
              <a:t>LEARN FROM   NOTEBOOK FROM LAPTOP</a:t>
            </a:r>
            <a:endParaRPr lang="en-US" sz="1600" b="1" i="0">
              <a:solidFill>
                <a:srgbClr val="00B0F0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267970"/>
            <a:ext cx="609600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tensorflow/pytorch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keras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NLTK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OPENCV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PYSPARK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HUGGING FACE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BS4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REQUESTS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SELENIUM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SCRAPY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LLM/GenAI/GPT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ym typeface="+mn-ea"/>
              </a:rPr>
              <a:t>Azure/AWS platforms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endParaRPr lang="en-US" sz="1600">
              <a:solidFill>
                <a:srgbClr val="474747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385945" y="439420"/>
            <a:ext cx="6096000" cy="27997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/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FLASK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Langchain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 DEVOPS (GIT &amp; CI/CD tools) and Agile product developmenT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Transformers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LLM Frameworks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LLM Models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GPT -3, 4o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BERT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Llama</a:t>
            </a:r>
            <a:endParaRPr lang="en-US" sz="1600" b="0" i="0">
              <a:solidFill>
                <a:srgbClr val="474747"/>
              </a:solidFill>
              <a:latin typeface="Arial" panose="020B0604020202020204"/>
              <a:ea typeface="Arial" panose="020B0604020202020204"/>
            </a:endParaRPr>
          </a:p>
          <a:p>
            <a:pPr marL="0" indent="0"/>
            <a:r>
              <a:rPr lang="en-US" sz="1600">
                <a:solidFill>
                  <a:srgbClr val="474747"/>
                </a:solidFill>
                <a:latin typeface="Arial" panose="020B0604020202020204"/>
                <a:ea typeface="Arial" panose="020B0604020202020204"/>
                <a:sym typeface="+mn-ea"/>
              </a:rPr>
              <a:t>GEMINI</a:t>
            </a:r>
            <a:endParaRPr lang="en-US" sz="1600">
              <a:solidFill>
                <a:srgbClr val="474747"/>
              </a:solidFill>
              <a:latin typeface="Arial" panose="020B0604020202020204"/>
              <a:ea typeface="Arial" panose="020B06040202020202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523</Words>
  <Application>WPS Presentation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Arial</vt:lpstr>
      <vt:lpstr>Times New Roman</vt:lpstr>
      <vt:lpstr>Calibri</vt:lpstr>
      <vt:lpstr>euclid_circular_a</vt:lpstr>
      <vt:lpstr>Segoe Print</vt:lpstr>
      <vt:lpstr>Franklin Gothic Book</vt:lpstr>
      <vt:lpstr>Bookman Old Style</vt:lpstr>
      <vt:lpstr>Microsoft YaHei</vt:lpstr>
      <vt:lpstr>Arial Unicode MS</vt:lpstr>
      <vt:lpstr>Custom</vt:lpstr>
      <vt:lpstr>Python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143</cp:revision>
  <dcterms:created xsi:type="dcterms:W3CDTF">2024-10-18T11:41:00Z</dcterms:created>
  <dcterms:modified xsi:type="dcterms:W3CDTF">2024-11-03T08:39:31Z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1033-12.2.0.18607</vt:lpwstr>
  </property>
</Properties>
</file>