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2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batch-test/check-available-test?topic_id=20177&amp;course_id=219" TargetMode="External"/><Relationship Id="rId5" Type="http://schemas.openxmlformats.org/officeDocument/2006/relationships/hyperlink" Target="https://pulse.itvedant.com/index.php/topic/update-preview?id=20290&amp;course_id=219&amp;preview=on" TargetMode="External"/><Relationship Id="rId4" Type="http://schemas.openxmlformats.org/officeDocument/2006/relationships/hyperlink" Target="https://pulse.itvedant.com/index.php/topic/preview-subtopic-content?subtopic_id=19327&amp;course_id=219&amp;preview=on" TargetMode="External"/><Relationship Id="rId3" Type="http://schemas.openxmlformats.org/officeDocument/2006/relationships/hyperlink" Target="https://pulse.itvedant.com/index.php/topic/preview-subtopic-content?subtopic_id=19326&amp;course_id=219&amp;preview=on" TargetMode="External"/><Relationship Id="rId2" Type="http://schemas.openxmlformats.org/officeDocument/2006/relationships/hyperlink" Target="https://pulse.itvedant.com/index.php/topic/preview-subtopic-content?subtopic_id=19325&amp;course_id=219&amp;preview=on" TargetMode="External"/><Relationship Id="rId1" Type="http://schemas.openxmlformats.org/officeDocument/2006/relationships/hyperlink" Target="https://pulse.itvedant.com/index.php/topic/update?id=19324&amp;course_id=219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rogramiz.com/python-programming/regex" TargetMode="External"/><Relationship Id="rId8" Type="http://schemas.openxmlformats.org/officeDocument/2006/relationships/hyperlink" Target="https://www.programiz.com/python-programming/property" TargetMode="External"/><Relationship Id="rId7" Type="http://schemas.openxmlformats.org/officeDocument/2006/relationships/hyperlink" Target="https://www.programiz.com/python-programming/decorator" TargetMode="External"/><Relationship Id="rId6" Type="http://schemas.openxmlformats.org/officeDocument/2006/relationships/hyperlink" Target="https://www.programiz.com/python-programming/closure" TargetMode="External"/><Relationship Id="rId5" Type="http://schemas.openxmlformats.org/officeDocument/2006/relationships/hyperlink" Target="https://www.programiz.com/python-programming/namespace" TargetMode="External"/><Relationship Id="rId4" Type="http://schemas.openxmlformats.org/officeDocument/2006/relationships/hyperlink" Target="https://www.programiz.com/python-programming/generator" TargetMode="External"/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hyperlink" Target="https://www.programiz.com/python-programming/anonymous-function" TargetMode="External"/><Relationship Id="rId19" Type="http://schemas.openxmlformats.org/officeDocument/2006/relationships/slideLayout" Target="../slideLayouts/slideLayout7.xml"/><Relationship Id="rId18" Type="http://schemas.openxmlformats.org/officeDocument/2006/relationships/hyperlink" Target="https://www.programiz.com/python-programming/args-and-kwargs" TargetMode="External"/><Relationship Id="rId17" Type="http://schemas.openxmlformats.org/officeDocument/2006/relationships/hyperlink" Target="https://www.programiz.com/python-programming/pip" TargetMode="External"/><Relationship Id="rId16" Type="http://schemas.openxmlformats.org/officeDocument/2006/relationships/hyperlink" Target="https://www.programiz.com/python-programming/json" TargetMode="External"/><Relationship Id="rId15" Type="http://schemas.openxmlformats.org/officeDocument/2006/relationships/hyperlink" Target="https://www.programiz.com/python-programming/assert-statement" TargetMode="External"/><Relationship Id="rId14" Type="http://schemas.openxmlformats.org/officeDocument/2006/relationships/hyperlink" Target="https://www.programiz.com/python-programming/keywords-identifier" TargetMode="External"/><Relationship Id="rId13" Type="http://schemas.openxmlformats.org/officeDocument/2006/relationships/hyperlink" Target="https://www.programiz.com/python-programming/precedence-associativity" TargetMode="External"/><Relationship Id="rId12" Type="http://schemas.openxmlformats.org/officeDocument/2006/relationships/hyperlink" Target="https://www.programiz.com/python-programming/datetime/strptime" TargetMode="External"/><Relationship Id="rId11" Type="http://schemas.openxmlformats.org/officeDocument/2006/relationships/hyperlink" Target="https://www.programiz.com/python-programming/datetime/strftime" TargetMode="External"/><Relationship Id="rId10" Type="http://schemas.openxmlformats.org/officeDocument/2006/relationships/hyperlink" Target="https://www.programiz.com/python-programming/datetime" TargetMode="External"/><Relationship Id="rId1" Type="http://schemas.openxmlformats.org/officeDocument/2006/relationships/hyperlink" Target="https://www.programiz.com/python-programming/list-comprehens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282&amp;course_id=219&amp;preview=on" TargetMode="External"/><Relationship Id="rId8" Type="http://schemas.openxmlformats.org/officeDocument/2006/relationships/hyperlink" Target="https://pulse.itvedant.com/index.php/topic/preview-subtopic-content?subtopic_id=19179&amp;course_id=219&amp;preview=on" TargetMode="External"/><Relationship Id="rId7" Type="http://schemas.openxmlformats.org/officeDocument/2006/relationships/hyperlink" Target="https://pulse.itvedant.com/index.php/topic/preview-subtopic-content?subtopic_id=19178&amp;course_id=219&amp;preview=on" TargetMode="External"/><Relationship Id="rId6" Type="http://schemas.openxmlformats.org/officeDocument/2006/relationships/hyperlink" Target="https://pulse.itvedant.com/index.php/topic/preview-subtopic-content?subtopic_id=19177&amp;course_id=219&amp;preview=on" TargetMode="External"/><Relationship Id="rId5" Type="http://schemas.openxmlformats.org/officeDocument/2006/relationships/hyperlink" Target="https://pulse.itvedant.com/index.php/topic/preview-subtopic-content?subtopic_id=19176&amp;course_id=219&amp;preview=on" TargetMode="External"/><Relationship Id="rId4" Type="http://schemas.openxmlformats.org/officeDocument/2006/relationships/hyperlink" Target="https://pulse.itvedant.com/index.php/topic/preview-subtopic-content?subtopic_id=19175&amp;course_id=219&amp;preview=on" TargetMode="External"/><Relationship Id="rId3" Type="http://schemas.openxmlformats.org/officeDocument/2006/relationships/hyperlink" Target="https://pulse.itvedant.com/index.php/topic/preview-subtopic-content?subtopic_id=19174&amp;course_id=219&amp;preview=on" TargetMode="External"/><Relationship Id="rId2" Type="http://schemas.openxmlformats.org/officeDocument/2006/relationships/hyperlink" Target="https://pulse.itvedant.com/index.php/topic/preview-subtopic-content?subtopic_id=19173&amp;course_id=219&amp;preview=on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9172&amp;course_id=219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3&amp;course_id=219&amp;preview=on" TargetMode="External"/><Relationship Id="rId7" Type="http://schemas.openxmlformats.org/officeDocument/2006/relationships/hyperlink" Target="https://pulse.itvedant.com/index.php/topic/preview-subtopic-content?subtopic_id=19207&amp;course_id=219&amp;preview=on" TargetMode="External"/><Relationship Id="rId6" Type="http://schemas.openxmlformats.org/officeDocument/2006/relationships/hyperlink" Target="https://pulse.itvedant.com/index.php/topic/preview-subtopic-content?subtopic_id=19206&amp;course_id=219&amp;preview=on" TargetMode="External"/><Relationship Id="rId5" Type="http://schemas.openxmlformats.org/officeDocument/2006/relationships/hyperlink" Target="https://pulse.itvedant.com/index.php/topic/preview-subtopic-content?subtopic_id=19205&amp;course_id=219&amp;preview=on" TargetMode="External"/><Relationship Id="rId4" Type="http://schemas.openxmlformats.org/officeDocument/2006/relationships/hyperlink" Target="https://pulse.itvedant.com/index.php/topic/preview-subtopic-content?subtopic_id=19204&amp;course_id=219&amp;preview=on" TargetMode="External"/><Relationship Id="rId3" Type="http://schemas.openxmlformats.org/officeDocument/2006/relationships/hyperlink" Target="https://pulse.itvedant.com/index.php/topic/preview-subtopic-content?subtopic_id=19203&amp;course_id=219&amp;preview=on" TargetMode="External"/><Relationship Id="rId2" Type="http://schemas.openxmlformats.org/officeDocument/2006/relationships/hyperlink" Target="https://pulse.itvedant.com/index.php/topic/preview-subtopic-content?subtopic_id=19202&amp;course_id=219&amp;preview=on" TargetMode="External"/><Relationship Id="rId1" Type="http://schemas.openxmlformats.org/officeDocument/2006/relationships/hyperlink" Target="https://pulse.itvedant.com/index.php/topic/update?id=19201&amp;course_id=219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26&amp;course_id=219&amp;preview=on" TargetMode="External"/><Relationship Id="rId8" Type="http://schemas.openxmlformats.org/officeDocument/2006/relationships/hyperlink" Target="https://pulse.itvedant.com/index.php/topic/preview-subtopic-content?subtopic_id=19225&amp;course_id=219&amp;preview=on" TargetMode="External"/><Relationship Id="rId7" Type="http://schemas.openxmlformats.org/officeDocument/2006/relationships/hyperlink" Target="https://pulse.itvedant.com/index.php/topic/preview-subtopic-content?subtopic_id=19224&amp;course_id=219&amp;preview=on" TargetMode="External"/><Relationship Id="rId6" Type="http://schemas.openxmlformats.org/officeDocument/2006/relationships/hyperlink" Target="https://pulse.itvedant.com/index.php/topic/preview-subtopic-content?subtopic_id=19223&amp;course_id=219&amp;preview=on" TargetMode="External"/><Relationship Id="rId5" Type="http://schemas.openxmlformats.org/officeDocument/2006/relationships/hyperlink" Target="https://pulse.itvedant.com/index.php/topic/preview-subtopic-content?subtopic_id=19222&amp;course_id=219&amp;preview=on" TargetMode="External"/><Relationship Id="rId4" Type="http://schemas.openxmlformats.org/officeDocument/2006/relationships/hyperlink" Target="https://pulse.itvedant.com/index.php/topic/preview-subtopic-content?subtopic_id=19221&amp;course_id=219&amp;preview=on" TargetMode="External"/><Relationship Id="rId3" Type="http://schemas.openxmlformats.org/officeDocument/2006/relationships/hyperlink" Target="https://pulse.itvedant.com/index.php/topic/preview-subtopic-content?subtopic_id=19220&amp;course_id=219&amp;preview=on" TargetMode="External"/><Relationship Id="rId2" Type="http://schemas.openxmlformats.org/officeDocument/2006/relationships/hyperlink" Target="https://pulse.itvedant.com/index.php/topic/preview-subtopic-content?subtopic_id=19219&amp;course_id=219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pulse.itvedant.com/index.php/topic/update-preview?id=20284&amp;course_id=219&amp;preview=on" TargetMode="External"/><Relationship Id="rId1" Type="http://schemas.openxmlformats.org/officeDocument/2006/relationships/hyperlink" Target="https://pulse.itvedant.com/index.php/topic/update?id=19218&amp;course_id=219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285&amp;course_id=219&amp;preview=on" TargetMode="External"/><Relationship Id="rId6" Type="http://schemas.openxmlformats.org/officeDocument/2006/relationships/hyperlink" Target="https://pulse.itvedant.com/index.php/topic/preview-subtopic-content?subtopic_id=19232&amp;course_id=219&amp;preview=on" TargetMode="External"/><Relationship Id="rId5" Type="http://schemas.openxmlformats.org/officeDocument/2006/relationships/hyperlink" Target="https://pulse.itvedant.com/index.php/topic/preview-subtopic-content?subtopic_id=19231&amp;course_id=219&amp;preview=on" TargetMode="External"/><Relationship Id="rId4" Type="http://schemas.openxmlformats.org/officeDocument/2006/relationships/hyperlink" Target="https://pulse.itvedant.com/index.php/topic/preview-subtopic-content?subtopic_id=19230&amp;course_id=219&amp;preview=on" TargetMode="External"/><Relationship Id="rId3" Type="http://schemas.openxmlformats.org/officeDocument/2006/relationships/hyperlink" Target="https://pulse.itvedant.com/index.php/topic/preview-subtopic-content?subtopic_id=19229&amp;course_id=219&amp;preview=on" TargetMode="External"/><Relationship Id="rId2" Type="http://schemas.openxmlformats.org/officeDocument/2006/relationships/hyperlink" Target="https://pulse.itvedant.com/index.php/topic/preview-subtopic-content?subtopic_id=19228&amp;course_id=219&amp;preview=on" TargetMode="External"/><Relationship Id="rId1" Type="http://schemas.openxmlformats.org/officeDocument/2006/relationships/hyperlink" Target="https://pulse.itvedant.com/index.php/topic/update?id=19227&amp;course_id=219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96&amp;course_id=219&amp;preview=on" TargetMode="External"/><Relationship Id="rId8" Type="http://schemas.openxmlformats.org/officeDocument/2006/relationships/hyperlink" Target="https://pulse.itvedant.com/index.php/topic/preview-subtopic-content?subtopic_id=19295&amp;course_id=219&amp;preview=on" TargetMode="External"/><Relationship Id="rId7" Type="http://schemas.openxmlformats.org/officeDocument/2006/relationships/hyperlink" Target="https://pulse.itvedant.com/index.php/topic/preview-subtopic-content?subtopic_id=19294&amp;course_id=219&amp;preview=on" TargetMode="External"/><Relationship Id="rId6" Type="http://schemas.openxmlformats.org/officeDocument/2006/relationships/hyperlink" Target="https://pulse.itvedant.com/index.php/topic/preview-subtopic-content?subtopic_id=19293&amp;course_id=219&amp;preview=on" TargetMode="External"/><Relationship Id="rId5" Type="http://schemas.openxmlformats.org/officeDocument/2006/relationships/hyperlink" Target="https://pulse.itvedant.com/index.php/topic/preview-subtopic-content?subtopic_id=19292&amp;course_id=219&amp;preview=on" TargetMode="External"/><Relationship Id="rId4" Type="http://schemas.openxmlformats.org/officeDocument/2006/relationships/hyperlink" Target="https://pulse.itvedant.com/index.php/topic/preview-subtopic-content?subtopic_id=19291&amp;course_id=219&amp;preview=on" TargetMode="External"/><Relationship Id="rId3" Type="http://schemas.openxmlformats.org/officeDocument/2006/relationships/hyperlink" Target="https://pulse.itvedant.com/index.php/topic/preview-subtopic-content?subtopic_id=19290&amp;course_id=219&amp;preview=on" TargetMode="External"/><Relationship Id="rId2" Type="http://schemas.openxmlformats.org/officeDocument/2006/relationships/hyperlink" Target="https://pulse.itvedant.com/index.php/topic/preview-subtopic-content?subtopic_id=19289&amp;course_id=219&amp;preview=on" TargetMode="External"/><Relationship Id="rId13" Type="http://schemas.openxmlformats.org/officeDocument/2006/relationships/slideLayout" Target="../slideLayouts/slideLayout7.xml"/><Relationship Id="rId12" Type="http://schemas.openxmlformats.org/officeDocument/2006/relationships/hyperlink" Target="https://pulse.itvedant.com/index.php/topic/update-preview?id=20286&amp;course_id=219&amp;preview=on" TargetMode="External"/><Relationship Id="rId11" Type="http://schemas.openxmlformats.org/officeDocument/2006/relationships/hyperlink" Target="https://pulse.itvedant.com/index.php/topic/preview-subtopic-content?subtopic_id=19298&amp;course_id=219&amp;preview=on" TargetMode="External"/><Relationship Id="rId10" Type="http://schemas.openxmlformats.org/officeDocument/2006/relationships/hyperlink" Target="https://pulse.itvedant.com/index.php/topic/preview-subtopic-content?subtopic_id=19297&amp;course_id=219&amp;preview=on" TargetMode="External"/><Relationship Id="rId1" Type="http://schemas.openxmlformats.org/officeDocument/2006/relationships/hyperlink" Target="https://pulse.itvedant.com/index.php/topic/update?id=19288&amp;course_id=219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7&amp;course_id=219&amp;preview=on" TargetMode="External"/><Relationship Id="rId7" Type="http://schemas.openxmlformats.org/officeDocument/2006/relationships/hyperlink" Target="https://pulse.itvedant.com/index.php/topic/preview-subtopic-content?subtopic_id=19313&amp;course_id=219&amp;preview=on" TargetMode="External"/><Relationship Id="rId6" Type="http://schemas.openxmlformats.org/officeDocument/2006/relationships/hyperlink" Target="https://pulse.itvedant.com/index.php/topic/preview-subtopic-content?subtopic_id=19312&amp;course_id=219&amp;preview=on" TargetMode="External"/><Relationship Id="rId5" Type="http://schemas.openxmlformats.org/officeDocument/2006/relationships/hyperlink" Target="https://pulse.itvedant.com/index.php/topic/preview-subtopic-content?subtopic_id=19311&amp;course_id=219&amp;preview=on" TargetMode="External"/><Relationship Id="rId4" Type="http://schemas.openxmlformats.org/officeDocument/2006/relationships/hyperlink" Target="https://pulse.itvedant.com/index.php/topic/preview-subtopic-content?subtopic_id=19310&amp;course_id=219&amp;preview=on" TargetMode="External"/><Relationship Id="rId3" Type="http://schemas.openxmlformats.org/officeDocument/2006/relationships/hyperlink" Target="https://pulse.itvedant.com/index.php/topic/preview-subtopic-content?subtopic_id=19309&amp;course_id=219&amp;preview=on" TargetMode="External"/><Relationship Id="rId2" Type="http://schemas.openxmlformats.org/officeDocument/2006/relationships/hyperlink" Target="https://pulse.itvedant.com/index.php/topic/preview-subtopic-content?subtopic_id=19308&amp;course_id=219&amp;preview=on" TargetMode="External"/><Relationship Id="rId1" Type="http://schemas.openxmlformats.org/officeDocument/2006/relationships/hyperlink" Target="https://pulse.itvedant.com/index.php/topic/update?id=19307&amp;course_id=219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322&amp;course_id=219&amp;preview=on" TargetMode="External"/><Relationship Id="rId8" Type="http://schemas.openxmlformats.org/officeDocument/2006/relationships/hyperlink" Target="https://pulse.itvedant.com/index.php/topic/preview-subtopic-content?subtopic_id=19321&amp;course_id=219&amp;preview=on" TargetMode="External"/><Relationship Id="rId7" Type="http://schemas.openxmlformats.org/officeDocument/2006/relationships/hyperlink" Target="https://pulse.itvedant.com/index.php/topic/preview-subtopic-content?subtopic_id=19320&amp;course_id=219&amp;preview=on" TargetMode="External"/><Relationship Id="rId6" Type="http://schemas.openxmlformats.org/officeDocument/2006/relationships/hyperlink" Target="https://pulse.itvedant.com/index.php/topic/preview-subtopic-content?subtopic_id=19319&amp;course_id=219&amp;preview=on" TargetMode="External"/><Relationship Id="rId5" Type="http://schemas.openxmlformats.org/officeDocument/2006/relationships/hyperlink" Target="https://pulse.itvedant.com/index.php/topic/preview-subtopic-content?subtopic_id=19318&amp;course_id=219&amp;preview=on" TargetMode="External"/><Relationship Id="rId4" Type="http://schemas.openxmlformats.org/officeDocument/2006/relationships/hyperlink" Target="https://pulse.itvedant.com/index.php/topic/preview-subtopic-content?subtopic_id=19317&amp;course_id=219&amp;preview=on" TargetMode="External"/><Relationship Id="rId3" Type="http://schemas.openxmlformats.org/officeDocument/2006/relationships/hyperlink" Target="https://pulse.itvedant.com/index.php/topic/preview-subtopic-content?subtopic_id=19316&amp;course_id=219&amp;preview=on" TargetMode="External"/><Relationship Id="rId2" Type="http://schemas.openxmlformats.org/officeDocument/2006/relationships/hyperlink" Target="https://pulse.itvedant.com/index.php/topic/preview-subtopic-content?subtopic_id=19315&amp;course_id=219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pulse.itvedant.com/index.php/topic/update-preview?id=20288&amp;course_id=219&amp;preview=on" TargetMode="External"/><Relationship Id="rId10" Type="http://schemas.openxmlformats.org/officeDocument/2006/relationships/hyperlink" Target="https://pulse.itvedant.com/index.php/topic/preview-subtopic-content?subtopic_id=19323&amp;course_id=219&amp;preview=on" TargetMode="External"/><Relationship Id="rId1" Type="http://schemas.openxmlformats.org/officeDocument/2006/relationships/hyperlink" Target="https://pulse.itvedant.com/index.php/topic/update?id=19314&amp;course_id=2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6910" y="341630"/>
            <a:ext cx="5080000" cy="27927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Regular Expression &amp; WebScraping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Regular Expression &amp; WebScraping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Character Class in Regular Expression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WebScraping using request &amp; beautifulSoup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2600" b="0">
                <a:solidFill>
                  <a:srgbClr val="333333"/>
                </a:solidFill>
                <a:latin typeface="Arial" panose="020B0604020202020204"/>
                <a:ea typeface="Calibri" panose="020F0502020204030204"/>
              </a:rPr>
              <a:t> </a:t>
            </a:r>
            <a:r>
              <a:rPr sz="2600" b="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6"/>
              </a:rPr>
              <a:t>Python Final Assessment</a:t>
            </a:r>
            <a:endParaRPr sz="2600" b="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6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160" y="635318"/>
            <a:ext cx="5080000" cy="383095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" tooltip="List comprehension"/>
              </a:rPr>
              <a:t>List comprehension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" tooltip="List comprehens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2" tooltip="Python Lambda/Anonymous Function"/>
              </a:rPr>
              <a:t>Python Lambda/Anonymous Function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2" tooltip="Python Lambda/Anonymous Funct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3" tooltip="Python Iterators"/>
              </a:rPr>
              <a:t>Python Iterators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3" tooltip="Python It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4" tooltip="Python Generators"/>
              </a:rPr>
              <a:t>Python Generators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4" tooltip="Python Gen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5" tooltip="Python Namespace and Scope"/>
              </a:rPr>
              <a:t>Python Namespace and Scope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5" tooltip="Python Namespace and Scop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6" tooltip="Python Closures"/>
              </a:rPr>
              <a:t>Python Closures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6" tooltip="Python Closure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7" tooltip="Python Decorators"/>
              </a:rPr>
              <a:t>Python Decorators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7" tooltip="Python Deco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8" tooltip="Python @property decorator"/>
              </a:rPr>
              <a:t>Python @property decorator</a:t>
            </a:r>
            <a:endParaRPr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8" tooltip="Python @property decorator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1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9" tooltip="Python RegEx"/>
              </a:rPr>
              <a:t>Python RegEx</a:t>
            </a:r>
            <a:endParaRPr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4115" y="245745"/>
            <a:ext cx="5080000" cy="272288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</a:rPr>
              <a:t>Python Date and Time</a:t>
            </a:r>
            <a:endParaRPr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0" tooltip="Pythondatetime"/>
              </a:rPr>
              <a:t>Python datetime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0" tooltip="Pythondatetim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1" tooltip="Pythonstrftime()"/>
              </a:rPr>
              <a:t>Python strftime()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1" tooltip="Pythonstrf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Python strptime()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os 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sys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24195" y="3528377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3" tooltip="Precedence and Associativity of Operators in Python "/>
              </a:rPr>
              <a:t>Precedence and Associativity of Operators in Python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3" tooltip="Precedence and Associativity of Operators in Python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4" tooltip="Python Keywords and Identifiers"/>
              </a:rPr>
              <a:t>Python Keywords and Identifiers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4" tooltip="Python Keywords and Identifie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5" tooltip="Python Asserts"/>
              </a:rPr>
              <a:t>Python Asserts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5" tooltip="Python Assert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6" tooltip="Python Json"/>
              </a:rPr>
              <a:t>Python Json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6" tooltip="Python Js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7" tooltip="Python pip"/>
              </a:rPr>
              <a:t>Python pip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7" tooltip="Python pip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Python *args and **kwargs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sql connector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284798"/>
            <a:ext cx="5080000" cy="314388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Bef>
                <a:spcPts val="1500"/>
              </a:spcBef>
              <a:spcAft>
                <a:spcPts val="700"/>
              </a:spcAft>
            </a:pPr>
            <a:r>
              <a:rPr sz="2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Introduction to Python</a:t>
            </a:r>
            <a:endParaRPr sz="2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is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are the feature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The application areas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Download and install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Execute Python program from command prompt and using IDLE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Assignment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Path setup, environment setup</a:t>
            </a:r>
            <a:endParaRPr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2153602"/>
            <a:ext cx="5080000" cy="255079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Data Types &amp; Variable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Data Types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Variables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Identifiers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Literals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Type Casting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Comments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Command Line Arguments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(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2276792"/>
            <a:ext cx="5080000" cy="230441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Conditional Statement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Indentation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Need of Conditional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Comparison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if...else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Logical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elif statements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2030413"/>
            <a:ext cx="5080000" cy="279717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Loops in Python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Loops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range()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Need of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for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while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Continue, break and pass keyword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Nested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2399665"/>
            <a:ext cx="5080000" cy="205867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More on Data types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String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List , List comprehensions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Multidimensional List | tuple , set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Dictionary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/>
            <a:r>
              <a:rPr sz="160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7" tooltip="Add sub topic content"/>
              </a:rPr>
              <a:t>Assignment</a:t>
            </a:r>
            <a:endParaRPr sz="160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7" tooltip="Add sub topic conte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1784350"/>
            <a:ext cx="5080000" cy="328930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Function and Modules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Defining and calling function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return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Types of Argument-default,variable length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Variable Scope - Global vs Local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Recursive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Lambda, filter, map, reduce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Need of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What is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Built in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User defined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2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2276792"/>
            <a:ext cx="5080000" cy="279717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Object Oriented Programming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are the feature of OOPs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What is Class, Attributes &amp; Methods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What is Constructor and Destructor ?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What is Inheritance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Data Abstraction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What is Polymorphism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endParaRPr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python overloading (function overloading, operator overloading)</a:t>
            </a:r>
            <a:endParaRPr lang="en-US"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1907223"/>
            <a:ext cx="5080000" cy="30435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File Handling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is file Handling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Different Modes to Open File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Opening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Reading Files in Python -Read,Readline ,Readlines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Writing to the Files in Python -Write ,Writelines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Closing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Working with file pointers - Seek ,Tell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Pickling &amp; Unpickling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Exception Handling[try,except,finally)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2253</Words>
  <Application>WPS Presentation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</vt:lpstr>
      <vt:lpstr>Franklin Gothic Book</vt:lpstr>
      <vt:lpstr>Bookman Old Style</vt:lpstr>
      <vt:lpstr>Microsoft YaHei</vt:lpstr>
      <vt:lpstr>Arial Unicode MS</vt:lpstr>
      <vt:lpstr>Arial</vt:lpstr>
      <vt:lpstr>Times New Roman</vt:lpstr>
      <vt:lpstr>euclid_circular_a</vt:lpstr>
      <vt:lpstr>Segoe Print</vt:lpstr>
      <vt:lpstr>Custom</vt:lpstr>
      <vt:lpstr>MySQL 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129</cp:revision>
  <dcterms:created xsi:type="dcterms:W3CDTF">2024-10-18T11:41:00Z</dcterms:created>
  <dcterms:modified xsi:type="dcterms:W3CDTF">2024-10-30T09:51:48Z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