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60" r:id="rId6"/>
    <p:sldId id="262" r:id="rId7"/>
    <p:sldId id="264" r:id="rId8"/>
    <p:sldId id="266" r:id="rId9"/>
    <p:sldId id="277" r:id="rId10"/>
    <p:sldId id="279" r:id="rId11"/>
    <p:sldId id="267" r:id="rId12"/>
    <p:sldId id="280" r:id="rId13"/>
    <p:sldId id="281" r:id="rId14"/>
    <p:sldId id="282" r:id="rId15"/>
    <p:sldId id="283" r:id="rId16"/>
    <p:sldId id="284" r:id="rId17"/>
    <p:sldId id="290" r:id="rId18"/>
    <p:sldId id="285" r:id="rId19"/>
    <p:sldId id="288" r:id="rId20"/>
    <p:sldId id="287" r:id="rId21"/>
    <p:sldId id="28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3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s>
</file>

<file path=ppt/diagrams/colors1.xml><?xml version="1.0" encoding="utf-8"?>
<dgm:colorsDef xmlns:dgm="http://schemas.openxmlformats.org/drawingml/2006/diagram" xmlns:a="http://schemas.openxmlformats.org/drawingml/2006/main" uniqueId="urn:microsoft.com/office/officeart/2005/8/colors/colorful3#8">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1">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23DCE173-50AF-4B47-BD56-E3A1B8645DE7}" type="doc">
      <dgm:prSet loTypeId="urn:microsoft.com/office/officeart/2005/8/layout/equation1" loCatId="process" qsTypeId="urn:microsoft.com/office/officeart/2005/8/quickstyle/simple1#8" qsCatId="simple" csTypeId="urn:microsoft.com/office/officeart/2005/8/colors/colorful3#8" csCatId="colorful" phldr="1"/>
      <dgm:spPr>
        <a:scene3d>
          <a:camera prst="orthographicFront">
            <a:rot lat="0" lon="0" rev="0"/>
          </a:camera>
          <a:lightRig rig="contrasting" dir="t">
            <a:rot lat="0" lon="0" rev="7800000"/>
          </a:lightRig>
        </a:scene3d>
      </dgm:spPr>
    </dgm:pt>
    <dgm:pt modelId="{A1A0476E-5EAB-483F-B102-A96AEEF07D8A}">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Data</a:t>
          </a:r>
        </a:p>
      </dgm:t>
    </dgm:pt>
    <dgm:pt modelId="{EF85B08C-31C9-4531-9E6C-E640DD31D02F}" type="parTrans" cxnId="{044BFD11-E7BD-444D-8B6A-823E2401CCAE}">
      <dgm:prSet/>
      <dgm:spPr/>
      <dgm:t>
        <a:bodyPr/>
        <a:lstStyle/>
        <a:p>
          <a:endParaRPr lang="en-IN">
            <a:latin typeface="Comic Sans MS" panose="030F0702030302020204" pitchFamily="66" charset="0"/>
          </a:endParaRPr>
        </a:p>
      </dgm:t>
    </dgm:pt>
    <dgm:pt modelId="{AAAEA268-2484-4D47-AB0A-980F0C748A11}" type="sibTrans" cxnId="{044BFD11-E7BD-444D-8B6A-823E2401CCAE}">
      <dgm:prSet/>
      <dgm:spPr>
        <a:scene3d>
          <a:camera prst="orthographicFront">
            <a:rot lat="0" lon="0" rev="0"/>
          </a:camera>
          <a:lightRig rig="contrasting" dir="t">
            <a:rot lat="0" lon="0" rev="7800000"/>
          </a:lightRig>
        </a:scene3d>
        <a:sp3d>
          <a:bevelT w="139700" h="139700"/>
        </a:sp3d>
      </dgm:spPr>
      <dgm:t>
        <a:bodyPr/>
        <a:lstStyle/>
        <a:p>
          <a:endParaRPr lang="en-IN">
            <a:latin typeface="Comic Sans MS" panose="030F0702030302020204" pitchFamily="66" charset="0"/>
          </a:endParaRPr>
        </a:p>
      </dgm:t>
    </dgm:pt>
    <dgm:pt modelId="{17E9730D-C870-46EA-9BC0-7F4ED0932515}">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ML Algorithm</a:t>
          </a:r>
        </a:p>
      </dgm:t>
    </dgm:pt>
    <dgm:pt modelId="{15D4E38B-1248-4E62-9C3C-9E6721FC257F}" type="parTrans" cxnId="{3CBD716B-9F86-45AA-838C-16C55D625F4C}">
      <dgm:prSet/>
      <dgm:spPr/>
      <dgm:t>
        <a:bodyPr/>
        <a:lstStyle/>
        <a:p>
          <a:endParaRPr lang="en-IN">
            <a:latin typeface="Comic Sans MS" panose="030F0702030302020204" pitchFamily="66" charset="0"/>
          </a:endParaRPr>
        </a:p>
      </dgm:t>
    </dgm:pt>
    <dgm:pt modelId="{3E00C920-7875-48FD-840E-547164B8AA82}" type="sibTrans" cxnId="{3CBD716B-9F86-45AA-838C-16C55D625F4C}">
      <dgm:prSet/>
      <dgm:spPr>
        <a:scene3d>
          <a:camera prst="orthographicFront">
            <a:rot lat="0" lon="0" rev="0"/>
          </a:camera>
          <a:lightRig rig="contrasting" dir="t">
            <a:rot lat="0" lon="0" rev="7800000"/>
          </a:lightRig>
        </a:scene3d>
        <a:sp3d>
          <a:bevelT w="139700" h="139700"/>
        </a:sp3d>
      </dgm:spPr>
      <dgm:t>
        <a:bodyPr/>
        <a:lstStyle/>
        <a:p>
          <a:endParaRPr lang="en-IN">
            <a:latin typeface="Comic Sans MS" panose="030F0702030302020204" pitchFamily="66" charset="0"/>
          </a:endParaRPr>
        </a:p>
      </dgm:t>
    </dgm:pt>
    <dgm:pt modelId="{7425B1D6-0C58-4A66-913D-ED233DBE7457}">
      <dgm:prSet phldrT="[Text]"/>
      <dgm:spPr>
        <a:ln>
          <a:noFill/>
        </a:ln>
        <a:scene3d>
          <a:camera prst="orthographicFront">
            <a:rot lat="0" lon="0" rev="0"/>
          </a:camera>
          <a:lightRig rig="contrasting" dir="t">
            <a:rot lat="0" lon="0" rev="7800000"/>
          </a:lightRig>
        </a:scene3d>
        <a:sp3d>
          <a:bevelT w="139700" h="139700"/>
        </a:sp3d>
      </dgm:spPr>
      <dgm:t>
        <a:bodyPr/>
        <a:lstStyle/>
        <a:p>
          <a:r>
            <a:rPr lang="en-IN" dirty="0">
              <a:latin typeface="Comic Sans MS" panose="030F0702030302020204" pitchFamily="66" charset="0"/>
            </a:rPr>
            <a:t>ML Model</a:t>
          </a:r>
        </a:p>
      </dgm:t>
    </dgm:pt>
    <dgm:pt modelId="{3A3296E5-E3BF-4C7B-82F5-BDB100C26C38}" type="parTrans" cxnId="{407AFC89-F553-4D6B-86AE-016C6E061C24}">
      <dgm:prSet/>
      <dgm:spPr/>
      <dgm:t>
        <a:bodyPr/>
        <a:lstStyle/>
        <a:p>
          <a:endParaRPr lang="en-IN">
            <a:latin typeface="Comic Sans MS" panose="030F0702030302020204" pitchFamily="66" charset="0"/>
          </a:endParaRPr>
        </a:p>
      </dgm:t>
    </dgm:pt>
    <dgm:pt modelId="{C92453DE-AE0C-446F-8D0E-EAC73D4D50D6}" type="sibTrans" cxnId="{407AFC89-F553-4D6B-86AE-016C6E061C24}">
      <dgm:prSet/>
      <dgm:spPr/>
      <dgm:t>
        <a:bodyPr/>
        <a:lstStyle/>
        <a:p>
          <a:endParaRPr lang="en-IN">
            <a:latin typeface="Comic Sans MS" panose="030F0702030302020204" pitchFamily="66" charset="0"/>
          </a:endParaRPr>
        </a:p>
      </dgm:t>
    </dgm:pt>
    <dgm:pt modelId="{D0018F96-37A9-4005-8956-565509AB6723}" type="pres">
      <dgm:prSet presAssocID="{23DCE173-50AF-4B47-BD56-E3A1B8645DE7}" presName="linearFlow" presStyleCnt="0">
        <dgm:presLayoutVars>
          <dgm:dir/>
          <dgm:resizeHandles val="exact"/>
        </dgm:presLayoutVars>
      </dgm:prSet>
      <dgm:spPr/>
    </dgm:pt>
    <dgm:pt modelId="{86A40825-A713-4977-8DCE-E4C593E52520}" type="pres">
      <dgm:prSet presAssocID="{A1A0476E-5EAB-483F-B102-A96AEEF07D8A}" presName="node" presStyleLbl="node1" presStyleIdx="0" presStyleCnt="3" custLinFactNeighborX="-5731" custLinFactNeighborY="464">
        <dgm:presLayoutVars>
          <dgm:bulletEnabled val="1"/>
        </dgm:presLayoutVars>
      </dgm:prSet>
      <dgm:spPr/>
    </dgm:pt>
    <dgm:pt modelId="{2E165F36-FB28-436E-BFC1-AE33597794DE}" type="pres">
      <dgm:prSet presAssocID="{AAAEA268-2484-4D47-AB0A-980F0C748A11}" presName="spacerL" presStyleCnt="0"/>
      <dgm:spPr>
        <a:scene3d>
          <a:camera prst="orthographicFront">
            <a:rot lat="0" lon="0" rev="0"/>
          </a:camera>
          <a:lightRig rig="contrasting" dir="t">
            <a:rot lat="0" lon="0" rev="7800000"/>
          </a:lightRig>
        </a:scene3d>
        <a:sp3d>
          <a:bevelT w="139700" h="139700"/>
        </a:sp3d>
      </dgm:spPr>
    </dgm:pt>
    <dgm:pt modelId="{B565CC30-A54E-4B8D-9ABE-A9CFFDA4FCCF}" type="pres">
      <dgm:prSet presAssocID="{AAAEA268-2484-4D47-AB0A-980F0C748A11}" presName="sibTrans" presStyleLbl="sibTrans2D1" presStyleIdx="0" presStyleCnt="2"/>
      <dgm:spPr/>
    </dgm:pt>
    <dgm:pt modelId="{27072221-C4F4-424B-8EE7-3E2F91027812}" type="pres">
      <dgm:prSet presAssocID="{AAAEA268-2484-4D47-AB0A-980F0C748A11}" presName="spacerR" presStyleCnt="0"/>
      <dgm:spPr>
        <a:scene3d>
          <a:camera prst="orthographicFront">
            <a:rot lat="0" lon="0" rev="0"/>
          </a:camera>
          <a:lightRig rig="contrasting" dir="t">
            <a:rot lat="0" lon="0" rev="7800000"/>
          </a:lightRig>
        </a:scene3d>
        <a:sp3d>
          <a:bevelT w="139700" h="139700"/>
        </a:sp3d>
      </dgm:spPr>
    </dgm:pt>
    <dgm:pt modelId="{95FBECA5-8E86-46DB-ACD6-7B64B8F8E1BA}" type="pres">
      <dgm:prSet presAssocID="{17E9730D-C870-46EA-9BC0-7F4ED0932515}" presName="node" presStyleLbl="node1" presStyleIdx="1" presStyleCnt="3">
        <dgm:presLayoutVars>
          <dgm:bulletEnabled val="1"/>
        </dgm:presLayoutVars>
      </dgm:prSet>
      <dgm:spPr/>
    </dgm:pt>
    <dgm:pt modelId="{1D07BA9B-44CA-4B19-AEEE-48138CB3D744}" type="pres">
      <dgm:prSet presAssocID="{3E00C920-7875-48FD-840E-547164B8AA82}" presName="spacerL" presStyleCnt="0"/>
      <dgm:spPr>
        <a:scene3d>
          <a:camera prst="orthographicFront">
            <a:rot lat="0" lon="0" rev="0"/>
          </a:camera>
          <a:lightRig rig="contrasting" dir="t">
            <a:rot lat="0" lon="0" rev="7800000"/>
          </a:lightRig>
        </a:scene3d>
        <a:sp3d>
          <a:bevelT w="139700" h="139700"/>
        </a:sp3d>
      </dgm:spPr>
    </dgm:pt>
    <dgm:pt modelId="{8C88C967-2F01-4581-8AF8-31E2D0B0A859}" type="pres">
      <dgm:prSet presAssocID="{3E00C920-7875-48FD-840E-547164B8AA82}" presName="sibTrans" presStyleLbl="sibTrans2D1" presStyleIdx="1" presStyleCnt="2"/>
      <dgm:spPr/>
    </dgm:pt>
    <dgm:pt modelId="{D6D45C35-98FB-4E4A-9D1E-811E789B2EFF}" type="pres">
      <dgm:prSet presAssocID="{3E00C920-7875-48FD-840E-547164B8AA82}" presName="spacerR" presStyleCnt="0"/>
      <dgm:spPr>
        <a:scene3d>
          <a:camera prst="orthographicFront">
            <a:rot lat="0" lon="0" rev="0"/>
          </a:camera>
          <a:lightRig rig="contrasting" dir="t">
            <a:rot lat="0" lon="0" rev="7800000"/>
          </a:lightRig>
        </a:scene3d>
        <a:sp3d>
          <a:bevelT w="139700" h="139700"/>
        </a:sp3d>
      </dgm:spPr>
    </dgm:pt>
    <dgm:pt modelId="{159CBDDA-A951-4835-AFF0-0B1A7A99EE37}" type="pres">
      <dgm:prSet presAssocID="{7425B1D6-0C58-4A66-913D-ED233DBE7457}" presName="node" presStyleLbl="node1" presStyleIdx="2" presStyleCnt="3">
        <dgm:presLayoutVars>
          <dgm:bulletEnabled val="1"/>
        </dgm:presLayoutVars>
      </dgm:prSet>
      <dgm:spPr/>
    </dgm:pt>
  </dgm:ptLst>
  <dgm:cxnLst>
    <dgm:cxn modelId="{A1993F07-9A77-4101-BB5C-268F7B570B92}" type="presOf" srcId="{17E9730D-C870-46EA-9BC0-7F4ED0932515}" destId="{95FBECA5-8E86-46DB-ACD6-7B64B8F8E1BA}" srcOrd="0" destOrd="0" presId="urn:microsoft.com/office/officeart/2005/8/layout/equation1"/>
    <dgm:cxn modelId="{044BFD11-E7BD-444D-8B6A-823E2401CCAE}" srcId="{23DCE173-50AF-4B47-BD56-E3A1B8645DE7}" destId="{A1A0476E-5EAB-483F-B102-A96AEEF07D8A}" srcOrd="0" destOrd="0" parTransId="{EF85B08C-31C9-4531-9E6C-E640DD31D02F}" sibTransId="{AAAEA268-2484-4D47-AB0A-980F0C748A11}"/>
    <dgm:cxn modelId="{E2F06C2A-0AFF-4CAC-9090-0522CE7BC5E2}" type="presOf" srcId="{AAAEA268-2484-4D47-AB0A-980F0C748A11}" destId="{B565CC30-A54E-4B8D-9ABE-A9CFFDA4FCCF}" srcOrd="0" destOrd="0" presId="urn:microsoft.com/office/officeart/2005/8/layout/equation1"/>
    <dgm:cxn modelId="{4A602563-7E73-4D14-9D8E-2C7E78FFBF9A}" type="presOf" srcId="{3E00C920-7875-48FD-840E-547164B8AA82}" destId="{8C88C967-2F01-4581-8AF8-31E2D0B0A859}" srcOrd="0" destOrd="0" presId="urn:microsoft.com/office/officeart/2005/8/layout/equation1"/>
    <dgm:cxn modelId="{2EE11764-DD9E-42D9-8E6F-5902285BFD8F}" type="presOf" srcId="{7425B1D6-0C58-4A66-913D-ED233DBE7457}" destId="{159CBDDA-A951-4835-AFF0-0B1A7A99EE37}" srcOrd="0" destOrd="0" presId="urn:microsoft.com/office/officeart/2005/8/layout/equation1"/>
    <dgm:cxn modelId="{3CBD716B-9F86-45AA-838C-16C55D625F4C}" srcId="{23DCE173-50AF-4B47-BD56-E3A1B8645DE7}" destId="{17E9730D-C870-46EA-9BC0-7F4ED0932515}" srcOrd="1" destOrd="0" parTransId="{15D4E38B-1248-4E62-9C3C-9E6721FC257F}" sibTransId="{3E00C920-7875-48FD-840E-547164B8AA82}"/>
    <dgm:cxn modelId="{407AFC89-F553-4D6B-86AE-016C6E061C24}" srcId="{23DCE173-50AF-4B47-BD56-E3A1B8645DE7}" destId="{7425B1D6-0C58-4A66-913D-ED233DBE7457}" srcOrd="2" destOrd="0" parTransId="{3A3296E5-E3BF-4C7B-82F5-BDB100C26C38}" sibTransId="{C92453DE-AE0C-446F-8D0E-EAC73D4D50D6}"/>
    <dgm:cxn modelId="{55BB05C3-6D53-4E08-8095-E08D847B8F34}" type="presOf" srcId="{A1A0476E-5EAB-483F-B102-A96AEEF07D8A}" destId="{86A40825-A713-4977-8DCE-E4C593E52520}" srcOrd="0" destOrd="0" presId="urn:microsoft.com/office/officeart/2005/8/layout/equation1"/>
    <dgm:cxn modelId="{FEDADDD2-FB13-45F0-97DA-AB33E973A308}" type="presOf" srcId="{23DCE173-50AF-4B47-BD56-E3A1B8645DE7}" destId="{D0018F96-37A9-4005-8956-565509AB6723}" srcOrd="0" destOrd="0" presId="urn:microsoft.com/office/officeart/2005/8/layout/equation1"/>
    <dgm:cxn modelId="{E0BB0401-0ECC-4A20-9BF9-62C12CE59512}" type="presParOf" srcId="{D0018F96-37A9-4005-8956-565509AB6723}" destId="{86A40825-A713-4977-8DCE-E4C593E52520}" srcOrd="0" destOrd="0" presId="urn:microsoft.com/office/officeart/2005/8/layout/equation1"/>
    <dgm:cxn modelId="{AB80F9AC-9507-476C-B0DA-D0B58A43A8D5}" type="presParOf" srcId="{D0018F96-37A9-4005-8956-565509AB6723}" destId="{2E165F36-FB28-436E-BFC1-AE33597794DE}" srcOrd="1" destOrd="0" presId="urn:microsoft.com/office/officeart/2005/8/layout/equation1"/>
    <dgm:cxn modelId="{1D535B4E-37B7-4DDB-B0D8-8E266390860E}" type="presParOf" srcId="{D0018F96-37A9-4005-8956-565509AB6723}" destId="{B565CC30-A54E-4B8D-9ABE-A9CFFDA4FCCF}" srcOrd="2" destOrd="0" presId="urn:microsoft.com/office/officeart/2005/8/layout/equation1"/>
    <dgm:cxn modelId="{671254C5-1F03-4D25-9C11-8C8951E2231B}" type="presParOf" srcId="{D0018F96-37A9-4005-8956-565509AB6723}" destId="{27072221-C4F4-424B-8EE7-3E2F91027812}" srcOrd="3" destOrd="0" presId="urn:microsoft.com/office/officeart/2005/8/layout/equation1"/>
    <dgm:cxn modelId="{D49E202A-89E9-4C2B-BD54-B96399DF87F6}" type="presParOf" srcId="{D0018F96-37A9-4005-8956-565509AB6723}" destId="{95FBECA5-8E86-46DB-ACD6-7B64B8F8E1BA}" srcOrd="4" destOrd="0" presId="urn:microsoft.com/office/officeart/2005/8/layout/equation1"/>
    <dgm:cxn modelId="{D01D458E-918E-49DB-A0C4-ABA2D7B4CDB2}" type="presParOf" srcId="{D0018F96-37A9-4005-8956-565509AB6723}" destId="{1D07BA9B-44CA-4B19-AEEE-48138CB3D744}" srcOrd="5" destOrd="0" presId="urn:microsoft.com/office/officeart/2005/8/layout/equation1"/>
    <dgm:cxn modelId="{BC103CC8-B161-4EE4-BD19-7EB64F8BC493}" type="presParOf" srcId="{D0018F96-37A9-4005-8956-565509AB6723}" destId="{8C88C967-2F01-4581-8AF8-31E2D0B0A859}" srcOrd="6" destOrd="0" presId="urn:microsoft.com/office/officeart/2005/8/layout/equation1"/>
    <dgm:cxn modelId="{97E32599-AB73-4CA1-B8D4-0AD8DA40D596}" type="presParOf" srcId="{D0018F96-37A9-4005-8956-565509AB6723}" destId="{D6D45C35-98FB-4E4A-9D1E-811E789B2EFF}" srcOrd="7" destOrd="0" presId="urn:microsoft.com/office/officeart/2005/8/layout/equation1"/>
    <dgm:cxn modelId="{196B637D-6356-4444-A391-C4687104E6D7}" type="presParOf" srcId="{D0018F96-37A9-4005-8956-565509AB6723}" destId="{159CBDDA-A951-4835-AFF0-0B1A7A99EE37}" srcOrd="8" destOrd="0" presId="urn:microsoft.com/office/officeart/2005/8/layout/equation1"/>
  </dgm:cxnLst>
  <dgm:bg/>
  <dgm:whole>
    <a:ln>
      <a:noFill/>
    </a:ln>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54589C4-8465-4BE8-9994-2345AF7A3C4E}" type="doc">
      <dgm:prSet loTypeId="urn:microsoft.com/office/officeart/2009/3/layout/StepUpProcess#1" loCatId="process" qsTypeId="urn:microsoft.com/office/officeart/2005/8/quickstyle/simple1#1" qsCatId="simple" csTypeId="urn:microsoft.com/office/officeart/2005/8/colors/colorful3#1" csCatId="colorful" phldr="1"/>
      <dgm:spPr/>
      <dgm:t>
        <a:bodyPr/>
        <a:lstStyle/>
        <a:p>
          <a:endParaRPr lang="en-IN"/>
        </a:p>
      </dgm:t>
    </dgm:pt>
    <dgm:pt modelId="{73989BC7-E730-4C6F-B814-82EE6BF34A96}">
      <dgm:prSet phldrT="[Text]" custT="1"/>
      <dgm:spPr/>
      <dgm:t>
        <a:bodyPr/>
        <a:lstStyle/>
        <a:p>
          <a:r>
            <a:rPr lang="en-IN" sz="1800" dirty="0">
              <a:solidFill>
                <a:schemeClr val="bg1">
                  <a:lumMod val="95000"/>
                </a:schemeClr>
              </a:solidFill>
              <a:latin typeface="Comic Sans MS" panose="030F0702030302020204" pitchFamily="66" charset="0"/>
            </a:rPr>
            <a:t>1. Data collection</a:t>
          </a:r>
        </a:p>
      </dgm:t>
    </dgm:pt>
    <dgm:pt modelId="{66369679-B799-4757-855E-291A0AC42E5A}" type="parTrans" cxnId="{83CB5079-20E0-4E89-9B38-D8416A715EF9}">
      <dgm:prSet/>
      <dgm:spPr/>
      <dgm:t>
        <a:bodyPr/>
        <a:lstStyle/>
        <a:p>
          <a:endParaRPr lang="en-IN" sz="1800">
            <a:solidFill>
              <a:schemeClr val="bg1">
                <a:lumMod val="95000"/>
              </a:schemeClr>
            </a:solidFill>
            <a:latin typeface="Comic Sans MS" panose="030F0702030302020204" pitchFamily="66" charset="0"/>
          </a:endParaRPr>
        </a:p>
      </dgm:t>
    </dgm:pt>
    <dgm:pt modelId="{A54F7ACF-1DC5-4661-9E71-7C27D78740E5}" type="sibTrans" cxnId="{83CB5079-20E0-4E89-9B38-D8416A715EF9}">
      <dgm:prSet/>
      <dgm:spPr/>
      <dgm:t>
        <a:bodyPr/>
        <a:lstStyle/>
        <a:p>
          <a:endParaRPr lang="en-IN" sz="1800">
            <a:solidFill>
              <a:schemeClr val="bg1">
                <a:lumMod val="95000"/>
              </a:schemeClr>
            </a:solidFill>
            <a:latin typeface="Comic Sans MS" panose="030F0702030302020204" pitchFamily="66" charset="0"/>
          </a:endParaRPr>
        </a:p>
      </dgm:t>
    </dgm:pt>
    <dgm:pt modelId="{D2E82289-B61B-4929-9069-14C3E64E7328}">
      <dgm:prSet phldrT="[Text]" custT="1"/>
      <dgm:spPr/>
      <dgm:t>
        <a:bodyPr/>
        <a:lstStyle/>
        <a:p>
          <a:r>
            <a:rPr lang="en-IN" sz="1800" dirty="0">
              <a:solidFill>
                <a:schemeClr val="bg1">
                  <a:lumMod val="95000"/>
                </a:schemeClr>
              </a:solidFill>
              <a:latin typeface="Comic Sans MS" panose="030F0702030302020204" pitchFamily="66" charset="0"/>
            </a:rPr>
            <a:t>2. Data preparation</a:t>
          </a:r>
        </a:p>
      </dgm:t>
    </dgm:pt>
    <dgm:pt modelId="{06431514-F268-4412-996D-4836B5A68D90}" type="parTrans" cxnId="{D3E8D4E2-CC44-4471-93E8-616A265B35E5}">
      <dgm:prSet/>
      <dgm:spPr/>
      <dgm:t>
        <a:bodyPr/>
        <a:lstStyle/>
        <a:p>
          <a:endParaRPr lang="en-IN" sz="1800">
            <a:solidFill>
              <a:schemeClr val="bg1">
                <a:lumMod val="95000"/>
              </a:schemeClr>
            </a:solidFill>
            <a:latin typeface="Comic Sans MS" panose="030F0702030302020204" pitchFamily="66" charset="0"/>
          </a:endParaRPr>
        </a:p>
      </dgm:t>
    </dgm:pt>
    <dgm:pt modelId="{F7A32F3A-3C8A-485D-AA88-862B96A85F1B}" type="sibTrans" cxnId="{D3E8D4E2-CC44-4471-93E8-616A265B35E5}">
      <dgm:prSet/>
      <dgm:spPr/>
      <dgm:t>
        <a:bodyPr/>
        <a:lstStyle/>
        <a:p>
          <a:endParaRPr lang="en-IN" sz="1800">
            <a:solidFill>
              <a:schemeClr val="bg1">
                <a:lumMod val="95000"/>
              </a:schemeClr>
            </a:solidFill>
            <a:latin typeface="Comic Sans MS" panose="030F0702030302020204" pitchFamily="66" charset="0"/>
          </a:endParaRPr>
        </a:p>
      </dgm:t>
    </dgm:pt>
    <dgm:pt modelId="{BDD0BDF9-CA23-4937-8D47-A1C28A540FDA}">
      <dgm:prSet phldrT="[Text]" custT="1"/>
      <dgm:spPr/>
      <dgm:t>
        <a:bodyPr/>
        <a:lstStyle/>
        <a:p>
          <a:r>
            <a:rPr lang="en-IN" sz="1800" dirty="0">
              <a:solidFill>
                <a:schemeClr val="bg1">
                  <a:lumMod val="95000"/>
                </a:schemeClr>
              </a:solidFill>
              <a:latin typeface="Comic Sans MS" panose="030F0702030302020204" pitchFamily="66" charset="0"/>
            </a:rPr>
            <a:t>3. Choose a ML model</a:t>
          </a:r>
        </a:p>
      </dgm:t>
    </dgm:pt>
    <dgm:pt modelId="{CD52243A-368A-4323-8C8F-6A5A1017859B}" type="parTrans" cxnId="{9FD93F1D-DB15-4E90-B0F7-0E301131FD8D}">
      <dgm:prSet/>
      <dgm:spPr/>
      <dgm:t>
        <a:bodyPr/>
        <a:lstStyle/>
        <a:p>
          <a:endParaRPr lang="en-IN" sz="1800">
            <a:solidFill>
              <a:schemeClr val="bg1">
                <a:lumMod val="95000"/>
              </a:schemeClr>
            </a:solidFill>
            <a:latin typeface="Comic Sans MS" panose="030F0702030302020204" pitchFamily="66" charset="0"/>
          </a:endParaRPr>
        </a:p>
      </dgm:t>
    </dgm:pt>
    <dgm:pt modelId="{AB8952E6-58E6-4B6F-80EF-ADF8BA21664F}" type="sibTrans" cxnId="{9FD93F1D-DB15-4E90-B0F7-0E301131FD8D}">
      <dgm:prSet/>
      <dgm:spPr/>
      <dgm:t>
        <a:bodyPr/>
        <a:lstStyle/>
        <a:p>
          <a:endParaRPr lang="en-IN" sz="1800">
            <a:solidFill>
              <a:schemeClr val="bg1">
                <a:lumMod val="95000"/>
              </a:schemeClr>
            </a:solidFill>
            <a:latin typeface="Comic Sans MS" panose="030F0702030302020204" pitchFamily="66" charset="0"/>
          </a:endParaRPr>
        </a:p>
      </dgm:t>
    </dgm:pt>
    <dgm:pt modelId="{B1BF127C-10A3-4EDA-89AE-D12835F97EB6}">
      <dgm:prSet phldrT="[Text]" custT="1"/>
      <dgm:spPr/>
      <dgm:t>
        <a:bodyPr/>
        <a:lstStyle/>
        <a:p>
          <a:r>
            <a:rPr lang="en-IN" sz="1800" dirty="0">
              <a:solidFill>
                <a:schemeClr val="bg1">
                  <a:lumMod val="95000"/>
                </a:schemeClr>
              </a:solidFill>
              <a:latin typeface="Comic Sans MS" panose="030F0702030302020204" pitchFamily="66" charset="0"/>
            </a:rPr>
            <a:t>4. Train the model</a:t>
          </a:r>
        </a:p>
      </dgm:t>
    </dgm:pt>
    <dgm:pt modelId="{10E09D85-8559-4ED1-A48C-F99D7DEB22DB}" type="parTrans" cxnId="{2EF40D69-D0D2-45DE-9EED-F54FC6AC4041}">
      <dgm:prSet/>
      <dgm:spPr/>
      <dgm:t>
        <a:bodyPr/>
        <a:lstStyle/>
        <a:p>
          <a:endParaRPr lang="en-IN" sz="1800">
            <a:solidFill>
              <a:schemeClr val="bg1">
                <a:lumMod val="95000"/>
              </a:schemeClr>
            </a:solidFill>
            <a:latin typeface="Comic Sans MS" panose="030F0702030302020204" pitchFamily="66" charset="0"/>
          </a:endParaRPr>
        </a:p>
      </dgm:t>
    </dgm:pt>
    <dgm:pt modelId="{3286FC3A-D62F-4580-A866-5E4BEC6F2AE9}" type="sibTrans" cxnId="{2EF40D69-D0D2-45DE-9EED-F54FC6AC4041}">
      <dgm:prSet/>
      <dgm:spPr/>
      <dgm:t>
        <a:bodyPr/>
        <a:lstStyle/>
        <a:p>
          <a:endParaRPr lang="en-IN" sz="1800">
            <a:solidFill>
              <a:schemeClr val="bg1">
                <a:lumMod val="95000"/>
              </a:schemeClr>
            </a:solidFill>
            <a:latin typeface="Comic Sans MS" panose="030F0702030302020204" pitchFamily="66" charset="0"/>
          </a:endParaRPr>
        </a:p>
      </dgm:t>
    </dgm:pt>
    <dgm:pt modelId="{09895830-E3D1-4A5A-998C-A32B240A8FD3}">
      <dgm:prSet phldrT="[Text]" custT="1"/>
      <dgm:spPr/>
      <dgm:t>
        <a:bodyPr/>
        <a:lstStyle/>
        <a:p>
          <a:r>
            <a:rPr lang="en-IN" sz="1800" dirty="0">
              <a:solidFill>
                <a:schemeClr val="bg1">
                  <a:lumMod val="95000"/>
                </a:schemeClr>
              </a:solidFill>
              <a:latin typeface="Comic Sans MS" panose="030F0702030302020204" pitchFamily="66" charset="0"/>
            </a:rPr>
            <a:t>5. Evaluate the model</a:t>
          </a:r>
        </a:p>
      </dgm:t>
    </dgm:pt>
    <dgm:pt modelId="{6DA4D97E-F0ED-463D-9583-E35763D8E8E7}" type="parTrans" cxnId="{373A8503-A6A7-4B21-A417-49DFBC433D02}">
      <dgm:prSet/>
      <dgm:spPr/>
      <dgm:t>
        <a:bodyPr/>
        <a:lstStyle/>
        <a:p>
          <a:endParaRPr lang="en-IN" sz="1800">
            <a:solidFill>
              <a:schemeClr val="bg1">
                <a:lumMod val="95000"/>
              </a:schemeClr>
            </a:solidFill>
            <a:latin typeface="Comic Sans MS" panose="030F0702030302020204" pitchFamily="66" charset="0"/>
          </a:endParaRPr>
        </a:p>
      </dgm:t>
    </dgm:pt>
    <dgm:pt modelId="{4FFF9456-BDDD-46F2-9852-4AAFC6A9D46D}" type="sibTrans" cxnId="{373A8503-A6A7-4B21-A417-49DFBC433D02}">
      <dgm:prSet/>
      <dgm:spPr/>
      <dgm:t>
        <a:bodyPr/>
        <a:lstStyle/>
        <a:p>
          <a:endParaRPr lang="en-IN" sz="1800">
            <a:solidFill>
              <a:schemeClr val="bg1">
                <a:lumMod val="95000"/>
              </a:schemeClr>
            </a:solidFill>
            <a:latin typeface="Comic Sans MS" panose="030F0702030302020204" pitchFamily="66" charset="0"/>
          </a:endParaRPr>
        </a:p>
      </dgm:t>
    </dgm:pt>
    <dgm:pt modelId="{607403DB-CEC3-4DDC-A2F4-AB438043B4C1}">
      <dgm:prSet phldrT="[Text]" custT="1"/>
      <dgm:spPr/>
      <dgm:t>
        <a:bodyPr/>
        <a:lstStyle/>
        <a:p>
          <a:r>
            <a:rPr lang="en-IN" sz="1800" dirty="0">
              <a:solidFill>
                <a:schemeClr val="bg1">
                  <a:lumMod val="95000"/>
                </a:schemeClr>
              </a:solidFill>
              <a:latin typeface="Comic Sans MS" panose="030F0702030302020204" pitchFamily="66" charset="0"/>
            </a:rPr>
            <a:t>7. Make predictions</a:t>
          </a:r>
        </a:p>
      </dgm:t>
    </dgm:pt>
    <dgm:pt modelId="{B1B284A9-268D-4DD1-A8B7-92FB3797524D}" type="parTrans" cxnId="{A04B9E17-1760-4DF5-8629-1804196585FC}">
      <dgm:prSet/>
      <dgm:spPr/>
      <dgm:t>
        <a:bodyPr/>
        <a:lstStyle/>
        <a:p>
          <a:endParaRPr lang="en-IN" sz="1800">
            <a:solidFill>
              <a:schemeClr val="bg1">
                <a:lumMod val="95000"/>
              </a:schemeClr>
            </a:solidFill>
            <a:latin typeface="Comic Sans MS" panose="030F0702030302020204" pitchFamily="66" charset="0"/>
          </a:endParaRPr>
        </a:p>
      </dgm:t>
    </dgm:pt>
    <dgm:pt modelId="{8CD4BEC8-F7B0-43EA-82D1-7A0C5D4F820E}" type="sibTrans" cxnId="{A04B9E17-1760-4DF5-8629-1804196585FC}">
      <dgm:prSet/>
      <dgm:spPr/>
      <dgm:t>
        <a:bodyPr/>
        <a:lstStyle/>
        <a:p>
          <a:endParaRPr lang="en-IN" sz="1800">
            <a:solidFill>
              <a:schemeClr val="bg1">
                <a:lumMod val="95000"/>
              </a:schemeClr>
            </a:solidFill>
            <a:latin typeface="Comic Sans MS" panose="030F0702030302020204" pitchFamily="66" charset="0"/>
          </a:endParaRPr>
        </a:p>
      </dgm:t>
    </dgm:pt>
    <dgm:pt modelId="{4A1D99B0-E14F-4528-A637-018775E1AA8E}">
      <dgm:prSet phldrT="[Text]" custT="1"/>
      <dgm:spPr/>
      <dgm:t>
        <a:bodyPr/>
        <a:lstStyle/>
        <a:p>
          <a:r>
            <a:rPr lang="en-IN" sz="1800" dirty="0">
              <a:solidFill>
                <a:schemeClr val="bg1">
                  <a:lumMod val="95000"/>
                </a:schemeClr>
              </a:solidFill>
              <a:latin typeface="Comic Sans MS" panose="030F0702030302020204" pitchFamily="66" charset="0"/>
            </a:rPr>
            <a:t>6. Parameter tuning</a:t>
          </a:r>
        </a:p>
      </dgm:t>
    </dgm:pt>
    <dgm:pt modelId="{732932B5-F56E-495F-BE9A-C87B30DA6E05}" type="parTrans" cxnId="{C0783759-32EA-4E53-8F72-F5E35B94BB5C}">
      <dgm:prSet/>
      <dgm:spPr/>
      <dgm:t>
        <a:bodyPr/>
        <a:lstStyle/>
        <a:p>
          <a:endParaRPr lang="en-IN" sz="1800">
            <a:solidFill>
              <a:schemeClr val="bg1">
                <a:lumMod val="95000"/>
              </a:schemeClr>
            </a:solidFill>
            <a:latin typeface="Comic Sans MS" panose="030F0702030302020204" pitchFamily="66" charset="0"/>
          </a:endParaRPr>
        </a:p>
      </dgm:t>
    </dgm:pt>
    <dgm:pt modelId="{01F647A3-B37C-4279-ACD7-E798A8E478D3}" type="sibTrans" cxnId="{C0783759-32EA-4E53-8F72-F5E35B94BB5C}">
      <dgm:prSet/>
      <dgm:spPr/>
      <dgm:t>
        <a:bodyPr/>
        <a:lstStyle/>
        <a:p>
          <a:endParaRPr lang="en-IN" sz="1800">
            <a:solidFill>
              <a:schemeClr val="bg1">
                <a:lumMod val="95000"/>
              </a:schemeClr>
            </a:solidFill>
            <a:latin typeface="Comic Sans MS" panose="030F0702030302020204" pitchFamily="66" charset="0"/>
          </a:endParaRPr>
        </a:p>
      </dgm:t>
    </dgm:pt>
    <dgm:pt modelId="{FC8C1081-28F8-4D6D-90ED-AD6FE4E9F51F}" type="pres">
      <dgm:prSet presAssocID="{154589C4-8465-4BE8-9994-2345AF7A3C4E}" presName="rootnode" presStyleCnt="0">
        <dgm:presLayoutVars>
          <dgm:chMax/>
          <dgm:chPref/>
          <dgm:dir/>
          <dgm:animLvl val="lvl"/>
        </dgm:presLayoutVars>
      </dgm:prSet>
      <dgm:spPr/>
    </dgm:pt>
    <dgm:pt modelId="{949D874E-9AB0-4CF7-8A6C-FAD6D624B9B0}" type="pres">
      <dgm:prSet presAssocID="{73989BC7-E730-4C6F-B814-82EE6BF34A96}" presName="composite" presStyleCnt="0"/>
      <dgm:spPr/>
    </dgm:pt>
    <dgm:pt modelId="{8D37F63A-B17B-4F8D-A5D9-FCCE12EE492C}" type="pres">
      <dgm:prSet presAssocID="{73989BC7-E730-4C6F-B814-82EE6BF34A96}" presName="LShape" presStyleLbl="alignNode1" presStyleIdx="0" presStyleCnt="13"/>
      <dgm:spPr/>
    </dgm:pt>
    <dgm:pt modelId="{7907DE3C-8D09-497B-9B0A-FF8CB0AF7D0E}" type="pres">
      <dgm:prSet presAssocID="{73989BC7-E730-4C6F-B814-82EE6BF34A96}" presName="ParentText" presStyleLbl="revTx" presStyleIdx="0" presStyleCnt="7">
        <dgm:presLayoutVars>
          <dgm:chMax val="0"/>
          <dgm:chPref val="0"/>
          <dgm:bulletEnabled val="1"/>
        </dgm:presLayoutVars>
      </dgm:prSet>
      <dgm:spPr/>
    </dgm:pt>
    <dgm:pt modelId="{F15B5D98-4222-4531-B939-D54864A66513}" type="pres">
      <dgm:prSet presAssocID="{73989BC7-E730-4C6F-B814-82EE6BF34A96}" presName="Triangle" presStyleLbl="alignNode1" presStyleIdx="1" presStyleCnt="13"/>
      <dgm:spPr/>
    </dgm:pt>
    <dgm:pt modelId="{33B22793-80B6-4437-B10C-EB2ED4053AA3}" type="pres">
      <dgm:prSet presAssocID="{A54F7ACF-1DC5-4661-9E71-7C27D78740E5}" presName="sibTrans" presStyleCnt="0"/>
      <dgm:spPr/>
    </dgm:pt>
    <dgm:pt modelId="{9374E0E5-1C31-4C48-8EE9-56961CC81C06}" type="pres">
      <dgm:prSet presAssocID="{A54F7ACF-1DC5-4661-9E71-7C27D78740E5}" presName="space" presStyleCnt="0"/>
      <dgm:spPr/>
    </dgm:pt>
    <dgm:pt modelId="{74551F5A-6CE9-43BD-BCD2-46FE878C6DB9}" type="pres">
      <dgm:prSet presAssocID="{D2E82289-B61B-4929-9069-14C3E64E7328}" presName="composite" presStyleCnt="0"/>
      <dgm:spPr/>
    </dgm:pt>
    <dgm:pt modelId="{186242D4-92C2-446C-930A-D5135B86F2A9}" type="pres">
      <dgm:prSet presAssocID="{D2E82289-B61B-4929-9069-14C3E64E7328}" presName="LShape" presStyleLbl="alignNode1" presStyleIdx="2" presStyleCnt="13"/>
      <dgm:spPr/>
    </dgm:pt>
    <dgm:pt modelId="{B46C84B0-B83D-4677-BEA9-8DD2B3EADAD0}" type="pres">
      <dgm:prSet presAssocID="{D2E82289-B61B-4929-9069-14C3E64E7328}" presName="ParentText" presStyleLbl="revTx" presStyleIdx="1" presStyleCnt="7" custScaleX="111003" custLinFactNeighborX="3014" custLinFactNeighborY="1719">
        <dgm:presLayoutVars>
          <dgm:chMax val="0"/>
          <dgm:chPref val="0"/>
          <dgm:bulletEnabled val="1"/>
        </dgm:presLayoutVars>
      </dgm:prSet>
      <dgm:spPr/>
    </dgm:pt>
    <dgm:pt modelId="{BB2A9629-BD1A-409E-8251-A9B8DA5314E1}" type="pres">
      <dgm:prSet presAssocID="{D2E82289-B61B-4929-9069-14C3E64E7328}" presName="Triangle" presStyleLbl="alignNode1" presStyleIdx="3" presStyleCnt="13"/>
      <dgm:spPr/>
    </dgm:pt>
    <dgm:pt modelId="{1E0A810D-BC34-4BED-B199-8AA752DCCE28}" type="pres">
      <dgm:prSet presAssocID="{F7A32F3A-3C8A-485D-AA88-862B96A85F1B}" presName="sibTrans" presStyleCnt="0"/>
      <dgm:spPr/>
    </dgm:pt>
    <dgm:pt modelId="{E2F6776B-C1E9-413C-B342-45EDD35AB6AB}" type="pres">
      <dgm:prSet presAssocID="{F7A32F3A-3C8A-485D-AA88-862B96A85F1B}" presName="space" presStyleCnt="0"/>
      <dgm:spPr/>
    </dgm:pt>
    <dgm:pt modelId="{F66A1BC5-0EE3-476F-8FD7-E5407850E1E4}" type="pres">
      <dgm:prSet presAssocID="{BDD0BDF9-CA23-4937-8D47-A1C28A540FDA}" presName="composite" presStyleCnt="0"/>
      <dgm:spPr/>
    </dgm:pt>
    <dgm:pt modelId="{7ADC3927-3E0C-44DC-8E21-C190FBC67718}" type="pres">
      <dgm:prSet presAssocID="{BDD0BDF9-CA23-4937-8D47-A1C28A540FDA}" presName="LShape" presStyleLbl="alignNode1" presStyleIdx="4" presStyleCnt="13"/>
      <dgm:spPr>
        <a:solidFill>
          <a:srgbClr val="AC770D"/>
        </a:solidFill>
      </dgm:spPr>
    </dgm:pt>
    <dgm:pt modelId="{1E10BA9A-DEA4-4075-9A03-B4C7CA82D359}" type="pres">
      <dgm:prSet presAssocID="{BDD0BDF9-CA23-4937-8D47-A1C28A540FDA}" presName="ParentText" presStyleLbl="revTx" presStyleIdx="2" presStyleCnt="7">
        <dgm:presLayoutVars>
          <dgm:chMax val="0"/>
          <dgm:chPref val="0"/>
          <dgm:bulletEnabled val="1"/>
        </dgm:presLayoutVars>
      </dgm:prSet>
      <dgm:spPr/>
    </dgm:pt>
    <dgm:pt modelId="{9FDD1F3A-4B31-4BEF-BF85-D18724D72895}" type="pres">
      <dgm:prSet presAssocID="{BDD0BDF9-CA23-4937-8D47-A1C28A540FDA}" presName="Triangle" presStyleLbl="alignNode1" presStyleIdx="5" presStyleCnt="13"/>
      <dgm:spPr/>
    </dgm:pt>
    <dgm:pt modelId="{578FC6E0-F604-45A0-84AA-59B443429292}" type="pres">
      <dgm:prSet presAssocID="{AB8952E6-58E6-4B6F-80EF-ADF8BA21664F}" presName="sibTrans" presStyleCnt="0"/>
      <dgm:spPr/>
    </dgm:pt>
    <dgm:pt modelId="{A175D646-1BF8-49D5-9E32-A829814B35F2}" type="pres">
      <dgm:prSet presAssocID="{AB8952E6-58E6-4B6F-80EF-ADF8BA21664F}" presName="space" presStyleCnt="0"/>
      <dgm:spPr/>
    </dgm:pt>
    <dgm:pt modelId="{C5E74E59-15B2-4226-A980-7CFAD5281102}" type="pres">
      <dgm:prSet presAssocID="{B1BF127C-10A3-4EDA-89AE-D12835F97EB6}" presName="composite" presStyleCnt="0"/>
      <dgm:spPr/>
    </dgm:pt>
    <dgm:pt modelId="{A93AF2DF-A2B6-4C93-B5B5-E25BD1979074}" type="pres">
      <dgm:prSet presAssocID="{B1BF127C-10A3-4EDA-89AE-D12835F97EB6}" presName="LShape" presStyleLbl="alignNode1" presStyleIdx="6" presStyleCnt="13"/>
      <dgm:spPr/>
    </dgm:pt>
    <dgm:pt modelId="{BF6E417D-E404-41E0-B6B9-4676170C39B7}" type="pres">
      <dgm:prSet presAssocID="{B1BF127C-10A3-4EDA-89AE-D12835F97EB6}" presName="ParentText" presStyleLbl="revTx" presStyleIdx="3" presStyleCnt="7">
        <dgm:presLayoutVars>
          <dgm:chMax val="0"/>
          <dgm:chPref val="0"/>
          <dgm:bulletEnabled val="1"/>
        </dgm:presLayoutVars>
      </dgm:prSet>
      <dgm:spPr/>
    </dgm:pt>
    <dgm:pt modelId="{45CC6E95-BC83-44AE-9768-04350C55EE16}" type="pres">
      <dgm:prSet presAssocID="{B1BF127C-10A3-4EDA-89AE-D12835F97EB6}" presName="Triangle" presStyleLbl="alignNode1" presStyleIdx="7" presStyleCnt="13"/>
      <dgm:spPr/>
    </dgm:pt>
    <dgm:pt modelId="{1D2F3FD1-499C-435B-99FA-9332D54B68F7}" type="pres">
      <dgm:prSet presAssocID="{3286FC3A-D62F-4580-A866-5E4BEC6F2AE9}" presName="sibTrans" presStyleCnt="0"/>
      <dgm:spPr/>
    </dgm:pt>
    <dgm:pt modelId="{4777D5FE-5A83-4F90-AA1C-329D4B29F37A}" type="pres">
      <dgm:prSet presAssocID="{3286FC3A-D62F-4580-A866-5E4BEC6F2AE9}" presName="space" presStyleCnt="0"/>
      <dgm:spPr/>
    </dgm:pt>
    <dgm:pt modelId="{CCD829C9-A630-44A7-AC52-D6F3F38C61BD}" type="pres">
      <dgm:prSet presAssocID="{09895830-E3D1-4A5A-998C-A32B240A8FD3}" presName="composite" presStyleCnt="0"/>
      <dgm:spPr/>
    </dgm:pt>
    <dgm:pt modelId="{5FBCA329-7F76-43E7-956E-21E151A4451A}" type="pres">
      <dgm:prSet presAssocID="{09895830-E3D1-4A5A-998C-A32B240A8FD3}" presName="LShape" presStyleLbl="alignNode1" presStyleIdx="8" presStyleCnt="13"/>
      <dgm:spPr/>
    </dgm:pt>
    <dgm:pt modelId="{DB747E33-537E-454F-8C2F-F67E1FA7924D}" type="pres">
      <dgm:prSet presAssocID="{09895830-E3D1-4A5A-998C-A32B240A8FD3}" presName="ParentText" presStyleLbl="revTx" presStyleIdx="4" presStyleCnt="7">
        <dgm:presLayoutVars>
          <dgm:chMax val="0"/>
          <dgm:chPref val="0"/>
          <dgm:bulletEnabled val="1"/>
        </dgm:presLayoutVars>
      </dgm:prSet>
      <dgm:spPr/>
    </dgm:pt>
    <dgm:pt modelId="{92BDEB0D-B153-4DB4-B8B3-FC7D0362999A}" type="pres">
      <dgm:prSet presAssocID="{09895830-E3D1-4A5A-998C-A32B240A8FD3}" presName="Triangle" presStyleLbl="alignNode1" presStyleIdx="9" presStyleCnt="13"/>
      <dgm:spPr/>
    </dgm:pt>
    <dgm:pt modelId="{6CE23883-2E19-46D3-96CB-3714C0E91F47}" type="pres">
      <dgm:prSet presAssocID="{4FFF9456-BDDD-46F2-9852-4AAFC6A9D46D}" presName="sibTrans" presStyleCnt="0"/>
      <dgm:spPr/>
    </dgm:pt>
    <dgm:pt modelId="{6CF6BC80-EA22-4438-ADAF-131DEE234D6A}" type="pres">
      <dgm:prSet presAssocID="{4FFF9456-BDDD-46F2-9852-4AAFC6A9D46D}" presName="space" presStyleCnt="0"/>
      <dgm:spPr/>
    </dgm:pt>
    <dgm:pt modelId="{29614CB4-133E-4BF2-8A12-E322F45D7255}" type="pres">
      <dgm:prSet presAssocID="{4A1D99B0-E14F-4528-A637-018775E1AA8E}" presName="composite" presStyleCnt="0"/>
      <dgm:spPr/>
    </dgm:pt>
    <dgm:pt modelId="{77A6F671-42FA-4C37-9B11-2838569C8F11}" type="pres">
      <dgm:prSet presAssocID="{4A1D99B0-E14F-4528-A637-018775E1AA8E}" presName="LShape" presStyleLbl="alignNode1" presStyleIdx="10" presStyleCnt="13"/>
      <dgm:spPr/>
    </dgm:pt>
    <dgm:pt modelId="{E7836ADD-9EA4-4DF3-8502-89D894B85155}" type="pres">
      <dgm:prSet presAssocID="{4A1D99B0-E14F-4528-A637-018775E1AA8E}" presName="ParentText" presStyleLbl="revTx" presStyleIdx="5" presStyleCnt="7" custScaleX="127718" custLinFactNeighborX="11302" custLinFactNeighborY="7688">
        <dgm:presLayoutVars>
          <dgm:chMax val="0"/>
          <dgm:chPref val="0"/>
          <dgm:bulletEnabled val="1"/>
        </dgm:presLayoutVars>
      </dgm:prSet>
      <dgm:spPr/>
    </dgm:pt>
    <dgm:pt modelId="{C0A77F95-5DE9-4C11-B456-845126EAD00E}" type="pres">
      <dgm:prSet presAssocID="{4A1D99B0-E14F-4528-A637-018775E1AA8E}" presName="Triangle" presStyleLbl="alignNode1" presStyleIdx="11" presStyleCnt="13"/>
      <dgm:spPr/>
    </dgm:pt>
    <dgm:pt modelId="{3BF472EE-1D72-4D2D-82F4-86C4DE50B319}" type="pres">
      <dgm:prSet presAssocID="{01F647A3-B37C-4279-ACD7-E798A8E478D3}" presName="sibTrans" presStyleCnt="0"/>
      <dgm:spPr/>
    </dgm:pt>
    <dgm:pt modelId="{DE9E201B-FBD6-4E7A-8F3F-872324B7509B}" type="pres">
      <dgm:prSet presAssocID="{01F647A3-B37C-4279-ACD7-E798A8E478D3}" presName="space" presStyleCnt="0"/>
      <dgm:spPr/>
    </dgm:pt>
    <dgm:pt modelId="{52F34C8D-8F4D-4586-AE73-C84424CF76C9}" type="pres">
      <dgm:prSet presAssocID="{607403DB-CEC3-4DDC-A2F4-AB438043B4C1}" presName="composite" presStyleCnt="0"/>
      <dgm:spPr/>
    </dgm:pt>
    <dgm:pt modelId="{550932F6-0DC2-4311-9F7D-BEBE91AD96BC}" type="pres">
      <dgm:prSet presAssocID="{607403DB-CEC3-4DDC-A2F4-AB438043B4C1}" presName="LShape" presStyleLbl="alignNode1" presStyleIdx="12" presStyleCnt="13"/>
      <dgm:spPr/>
    </dgm:pt>
    <dgm:pt modelId="{FA604DC8-01F6-4A09-8F04-1F6B7FD34130}" type="pres">
      <dgm:prSet presAssocID="{607403DB-CEC3-4DDC-A2F4-AB438043B4C1}" presName="ParentText" presStyleLbl="revTx" presStyleIdx="6" presStyleCnt="7">
        <dgm:presLayoutVars>
          <dgm:chMax val="0"/>
          <dgm:chPref val="0"/>
          <dgm:bulletEnabled val="1"/>
        </dgm:presLayoutVars>
      </dgm:prSet>
      <dgm:spPr/>
    </dgm:pt>
  </dgm:ptLst>
  <dgm:cxnLst>
    <dgm:cxn modelId="{373A8503-A6A7-4B21-A417-49DFBC433D02}" srcId="{154589C4-8465-4BE8-9994-2345AF7A3C4E}" destId="{09895830-E3D1-4A5A-998C-A32B240A8FD3}" srcOrd="4" destOrd="0" parTransId="{6DA4D97E-F0ED-463D-9583-E35763D8E8E7}" sibTransId="{4FFF9456-BDDD-46F2-9852-4AAFC6A9D46D}"/>
    <dgm:cxn modelId="{A04B9E17-1760-4DF5-8629-1804196585FC}" srcId="{154589C4-8465-4BE8-9994-2345AF7A3C4E}" destId="{607403DB-CEC3-4DDC-A2F4-AB438043B4C1}" srcOrd="6" destOrd="0" parTransId="{B1B284A9-268D-4DD1-A8B7-92FB3797524D}" sibTransId="{8CD4BEC8-F7B0-43EA-82D1-7A0C5D4F820E}"/>
    <dgm:cxn modelId="{9FD93F1D-DB15-4E90-B0F7-0E301131FD8D}" srcId="{154589C4-8465-4BE8-9994-2345AF7A3C4E}" destId="{BDD0BDF9-CA23-4937-8D47-A1C28A540FDA}" srcOrd="2" destOrd="0" parTransId="{CD52243A-368A-4323-8C8F-6A5A1017859B}" sibTransId="{AB8952E6-58E6-4B6F-80EF-ADF8BA21664F}"/>
    <dgm:cxn modelId="{E1AC9A29-2D4E-4EB0-8F31-274F57892F3C}" type="presOf" srcId="{4A1D99B0-E14F-4528-A637-018775E1AA8E}" destId="{E7836ADD-9EA4-4DF3-8502-89D894B85155}" srcOrd="0" destOrd="0" presId="urn:microsoft.com/office/officeart/2009/3/layout/StepUpProcess#1"/>
    <dgm:cxn modelId="{3B758030-625E-4297-97B6-444D9A800FFC}" type="presOf" srcId="{154589C4-8465-4BE8-9994-2345AF7A3C4E}" destId="{FC8C1081-28F8-4D6D-90ED-AD6FE4E9F51F}" srcOrd="0" destOrd="0" presId="urn:microsoft.com/office/officeart/2009/3/layout/StepUpProcess#1"/>
    <dgm:cxn modelId="{84E2A547-9640-426E-8BC6-41F1222A33E1}" type="presOf" srcId="{BDD0BDF9-CA23-4937-8D47-A1C28A540FDA}" destId="{1E10BA9A-DEA4-4075-9A03-B4C7CA82D359}" srcOrd="0" destOrd="0" presId="urn:microsoft.com/office/officeart/2009/3/layout/StepUpProcess#1"/>
    <dgm:cxn modelId="{2EF40D69-D0D2-45DE-9EED-F54FC6AC4041}" srcId="{154589C4-8465-4BE8-9994-2345AF7A3C4E}" destId="{B1BF127C-10A3-4EDA-89AE-D12835F97EB6}" srcOrd="3" destOrd="0" parTransId="{10E09D85-8559-4ED1-A48C-F99D7DEB22DB}" sibTransId="{3286FC3A-D62F-4580-A866-5E4BEC6F2AE9}"/>
    <dgm:cxn modelId="{6BFAAC54-2E83-490D-87B4-816D954BA729}" type="presOf" srcId="{B1BF127C-10A3-4EDA-89AE-D12835F97EB6}" destId="{BF6E417D-E404-41E0-B6B9-4676170C39B7}" srcOrd="0" destOrd="0" presId="urn:microsoft.com/office/officeart/2009/3/layout/StepUpProcess#1"/>
    <dgm:cxn modelId="{7D5E7C77-7CD3-418C-B3E1-84F262251FBC}" type="presOf" srcId="{73989BC7-E730-4C6F-B814-82EE6BF34A96}" destId="{7907DE3C-8D09-497B-9B0A-FF8CB0AF7D0E}" srcOrd="0" destOrd="0" presId="urn:microsoft.com/office/officeart/2009/3/layout/StepUpProcess#1"/>
    <dgm:cxn modelId="{C0783759-32EA-4E53-8F72-F5E35B94BB5C}" srcId="{154589C4-8465-4BE8-9994-2345AF7A3C4E}" destId="{4A1D99B0-E14F-4528-A637-018775E1AA8E}" srcOrd="5" destOrd="0" parTransId="{732932B5-F56E-495F-BE9A-C87B30DA6E05}" sibTransId="{01F647A3-B37C-4279-ACD7-E798A8E478D3}"/>
    <dgm:cxn modelId="{83CB5079-20E0-4E89-9B38-D8416A715EF9}" srcId="{154589C4-8465-4BE8-9994-2345AF7A3C4E}" destId="{73989BC7-E730-4C6F-B814-82EE6BF34A96}" srcOrd="0" destOrd="0" parTransId="{66369679-B799-4757-855E-291A0AC42E5A}" sibTransId="{A54F7ACF-1DC5-4661-9E71-7C27D78740E5}"/>
    <dgm:cxn modelId="{F471E07A-7031-47B4-8470-3B9D8BE676BA}" type="presOf" srcId="{09895830-E3D1-4A5A-998C-A32B240A8FD3}" destId="{DB747E33-537E-454F-8C2F-F67E1FA7924D}" srcOrd="0" destOrd="0" presId="urn:microsoft.com/office/officeart/2009/3/layout/StepUpProcess#1"/>
    <dgm:cxn modelId="{291AA997-F91C-46C8-8DDA-298E0EF54BE5}" type="presOf" srcId="{607403DB-CEC3-4DDC-A2F4-AB438043B4C1}" destId="{FA604DC8-01F6-4A09-8F04-1F6B7FD34130}" srcOrd="0" destOrd="0" presId="urn:microsoft.com/office/officeart/2009/3/layout/StepUpProcess#1"/>
    <dgm:cxn modelId="{7824A5D7-196F-4D34-9D24-211156FF2141}" type="presOf" srcId="{D2E82289-B61B-4929-9069-14C3E64E7328}" destId="{B46C84B0-B83D-4677-BEA9-8DD2B3EADAD0}" srcOrd="0" destOrd="0" presId="urn:microsoft.com/office/officeart/2009/3/layout/StepUpProcess#1"/>
    <dgm:cxn modelId="{D3E8D4E2-CC44-4471-93E8-616A265B35E5}" srcId="{154589C4-8465-4BE8-9994-2345AF7A3C4E}" destId="{D2E82289-B61B-4929-9069-14C3E64E7328}" srcOrd="1" destOrd="0" parTransId="{06431514-F268-4412-996D-4836B5A68D90}" sibTransId="{F7A32F3A-3C8A-485D-AA88-862B96A85F1B}"/>
    <dgm:cxn modelId="{2E238168-671B-460C-B626-FA7E2EC4F056}" type="presParOf" srcId="{FC8C1081-28F8-4D6D-90ED-AD6FE4E9F51F}" destId="{949D874E-9AB0-4CF7-8A6C-FAD6D624B9B0}" srcOrd="0" destOrd="0" presId="urn:microsoft.com/office/officeart/2009/3/layout/StepUpProcess#1"/>
    <dgm:cxn modelId="{200ADA98-8D16-4379-9654-2DC143AA9D72}" type="presParOf" srcId="{949D874E-9AB0-4CF7-8A6C-FAD6D624B9B0}" destId="{8D37F63A-B17B-4F8D-A5D9-FCCE12EE492C}" srcOrd="0" destOrd="0" presId="urn:microsoft.com/office/officeart/2009/3/layout/StepUpProcess#1"/>
    <dgm:cxn modelId="{7B15194A-BD7C-4C26-B5AA-2B867FE6E546}" type="presParOf" srcId="{949D874E-9AB0-4CF7-8A6C-FAD6D624B9B0}" destId="{7907DE3C-8D09-497B-9B0A-FF8CB0AF7D0E}" srcOrd="1" destOrd="0" presId="urn:microsoft.com/office/officeart/2009/3/layout/StepUpProcess#1"/>
    <dgm:cxn modelId="{79C4A187-2F74-4626-877E-BF8682067071}" type="presParOf" srcId="{949D874E-9AB0-4CF7-8A6C-FAD6D624B9B0}" destId="{F15B5D98-4222-4531-B939-D54864A66513}" srcOrd="2" destOrd="0" presId="urn:microsoft.com/office/officeart/2009/3/layout/StepUpProcess#1"/>
    <dgm:cxn modelId="{82BE85BC-5698-4390-90C2-90E6B24CE24E}" type="presParOf" srcId="{FC8C1081-28F8-4D6D-90ED-AD6FE4E9F51F}" destId="{33B22793-80B6-4437-B10C-EB2ED4053AA3}" srcOrd="1" destOrd="0" presId="urn:microsoft.com/office/officeart/2009/3/layout/StepUpProcess#1"/>
    <dgm:cxn modelId="{618331F8-B6E0-422B-B613-422C4C66516F}" type="presParOf" srcId="{33B22793-80B6-4437-B10C-EB2ED4053AA3}" destId="{9374E0E5-1C31-4C48-8EE9-56961CC81C06}" srcOrd="0" destOrd="0" presId="urn:microsoft.com/office/officeart/2009/3/layout/StepUpProcess#1"/>
    <dgm:cxn modelId="{8B01836C-1B1A-4B9E-A553-60804481CA94}" type="presParOf" srcId="{FC8C1081-28F8-4D6D-90ED-AD6FE4E9F51F}" destId="{74551F5A-6CE9-43BD-BCD2-46FE878C6DB9}" srcOrd="2" destOrd="0" presId="urn:microsoft.com/office/officeart/2009/3/layout/StepUpProcess#1"/>
    <dgm:cxn modelId="{C2537C28-723F-4FC1-A2B7-E137F034B56E}" type="presParOf" srcId="{74551F5A-6CE9-43BD-BCD2-46FE878C6DB9}" destId="{186242D4-92C2-446C-930A-D5135B86F2A9}" srcOrd="0" destOrd="0" presId="urn:microsoft.com/office/officeart/2009/3/layout/StepUpProcess#1"/>
    <dgm:cxn modelId="{F1313E7A-1302-4133-8F94-25167BCACADB}" type="presParOf" srcId="{74551F5A-6CE9-43BD-BCD2-46FE878C6DB9}" destId="{B46C84B0-B83D-4677-BEA9-8DD2B3EADAD0}" srcOrd="1" destOrd="0" presId="urn:microsoft.com/office/officeart/2009/3/layout/StepUpProcess#1"/>
    <dgm:cxn modelId="{8D2F1427-27A4-424B-B836-D86ECA10B73C}" type="presParOf" srcId="{74551F5A-6CE9-43BD-BCD2-46FE878C6DB9}" destId="{BB2A9629-BD1A-409E-8251-A9B8DA5314E1}" srcOrd="2" destOrd="0" presId="urn:microsoft.com/office/officeart/2009/3/layout/StepUpProcess#1"/>
    <dgm:cxn modelId="{7041E243-CD1A-4631-8A0C-CE424036A6FA}" type="presParOf" srcId="{FC8C1081-28F8-4D6D-90ED-AD6FE4E9F51F}" destId="{1E0A810D-BC34-4BED-B199-8AA752DCCE28}" srcOrd="3" destOrd="0" presId="urn:microsoft.com/office/officeart/2009/3/layout/StepUpProcess#1"/>
    <dgm:cxn modelId="{FBA375D4-5411-485A-A38A-4F456617BB08}" type="presParOf" srcId="{1E0A810D-BC34-4BED-B199-8AA752DCCE28}" destId="{E2F6776B-C1E9-413C-B342-45EDD35AB6AB}" srcOrd="0" destOrd="0" presId="urn:microsoft.com/office/officeart/2009/3/layout/StepUpProcess#1"/>
    <dgm:cxn modelId="{8B66E110-F8F7-473F-8F79-C0EE8E320169}" type="presParOf" srcId="{FC8C1081-28F8-4D6D-90ED-AD6FE4E9F51F}" destId="{F66A1BC5-0EE3-476F-8FD7-E5407850E1E4}" srcOrd="4" destOrd="0" presId="urn:microsoft.com/office/officeart/2009/3/layout/StepUpProcess#1"/>
    <dgm:cxn modelId="{93C19AF5-8BCA-4024-B5C4-FF73AC165836}" type="presParOf" srcId="{F66A1BC5-0EE3-476F-8FD7-E5407850E1E4}" destId="{7ADC3927-3E0C-44DC-8E21-C190FBC67718}" srcOrd="0" destOrd="0" presId="urn:microsoft.com/office/officeart/2009/3/layout/StepUpProcess#1"/>
    <dgm:cxn modelId="{398F0110-0FB5-4EFA-810A-2CD4649202A7}" type="presParOf" srcId="{F66A1BC5-0EE3-476F-8FD7-E5407850E1E4}" destId="{1E10BA9A-DEA4-4075-9A03-B4C7CA82D359}" srcOrd="1" destOrd="0" presId="urn:microsoft.com/office/officeart/2009/3/layout/StepUpProcess#1"/>
    <dgm:cxn modelId="{A64BBD65-1978-470A-98CF-EC52AC39BC94}" type="presParOf" srcId="{F66A1BC5-0EE3-476F-8FD7-E5407850E1E4}" destId="{9FDD1F3A-4B31-4BEF-BF85-D18724D72895}" srcOrd="2" destOrd="0" presId="urn:microsoft.com/office/officeart/2009/3/layout/StepUpProcess#1"/>
    <dgm:cxn modelId="{FABD0695-8681-433A-ADEC-5F0881B38F8E}" type="presParOf" srcId="{FC8C1081-28F8-4D6D-90ED-AD6FE4E9F51F}" destId="{578FC6E0-F604-45A0-84AA-59B443429292}" srcOrd="5" destOrd="0" presId="urn:microsoft.com/office/officeart/2009/3/layout/StepUpProcess#1"/>
    <dgm:cxn modelId="{FF1D6968-55F5-49CE-A4DF-BF1AE7571AF3}" type="presParOf" srcId="{578FC6E0-F604-45A0-84AA-59B443429292}" destId="{A175D646-1BF8-49D5-9E32-A829814B35F2}" srcOrd="0" destOrd="0" presId="urn:microsoft.com/office/officeart/2009/3/layout/StepUpProcess#1"/>
    <dgm:cxn modelId="{8F25029C-54C8-4582-8E2E-9487BCD18F62}" type="presParOf" srcId="{FC8C1081-28F8-4D6D-90ED-AD6FE4E9F51F}" destId="{C5E74E59-15B2-4226-A980-7CFAD5281102}" srcOrd="6" destOrd="0" presId="urn:microsoft.com/office/officeart/2009/3/layout/StepUpProcess#1"/>
    <dgm:cxn modelId="{A3A5BA52-0EC7-4FED-9215-C404BCA977E2}" type="presParOf" srcId="{C5E74E59-15B2-4226-A980-7CFAD5281102}" destId="{A93AF2DF-A2B6-4C93-B5B5-E25BD1979074}" srcOrd="0" destOrd="0" presId="urn:microsoft.com/office/officeart/2009/3/layout/StepUpProcess#1"/>
    <dgm:cxn modelId="{BC7E28E6-EB4B-4039-A33C-25DC6E8CD288}" type="presParOf" srcId="{C5E74E59-15B2-4226-A980-7CFAD5281102}" destId="{BF6E417D-E404-41E0-B6B9-4676170C39B7}" srcOrd="1" destOrd="0" presId="urn:microsoft.com/office/officeart/2009/3/layout/StepUpProcess#1"/>
    <dgm:cxn modelId="{DA3A345B-1389-41D9-98FF-12C430340F4E}" type="presParOf" srcId="{C5E74E59-15B2-4226-A980-7CFAD5281102}" destId="{45CC6E95-BC83-44AE-9768-04350C55EE16}" srcOrd="2" destOrd="0" presId="urn:microsoft.com/office/officeart/2009/3/layout/StepUpProcess#1"/>
    <dgm:cxn modelId="{D9AA478E-A0E4-4D2F-937D-5D6AE3701572}" type="presParOf" srcId="{FC8C1081-28F8-4D6D-90ED-AD6FE4E9F51F}" destId="{1D2F3FD1-499C-435B-99FA-9332D54B68F7}" srcOrd="7" destOrd="0" presId="urn:microsoft.com/office/officeart/2009/3/layout/StepUpProcess#1"/>
    <dgm:cxn modelId="{6ACC818C-FA80-4E15-9D7E-674180C80640}" type="presParOf" srcId="{1D2F3FD1-499C-435B-99FA-9332D54B68F7}" destId="{4777D5FE-5A83-4F90-AA1C-329D4B29F37A}" srcOrd="0" destOrd="0" presId="urn:microsoft.com/office/officeart/2009/3/layout/StepUpProcess#1"/>
    <dgm:cxn modelId="{2FA78F37-16C4-48FB-8A49-232D0D29A921}" type="presParOf" srcId="{FC8C1081-28F8-4D6D-90ED-AD6FE4E9F51F}" destId="{CCD829C9-A630-44A7-AC52-D6F3F38C61BD}" srcOrd="8" destOrd="0" presId="urn:microsoft.com/office/officeart/2009/3/layout/StepUpProcess#1"/>
    <dgm:cxn modelId="{274FBC39-A523-4529-AFEA-BF610D9673B8}" type="presParOf" srcId="{CCD829C9-A630-44A7-AC52-D6F3F38C61BD}" destId="{5FBCA329-7F76-43E7-956E-21E151A4451A}" srcOrd="0" destOrd="0" presId="urn:microsoft.com/office/officeart/2009/3/layout/StepUpProcess#1"/>
    <dgm:cxn modelId="{46C9F94C-9159-451E-BE8B-B55EFBDD3517}" type="presParOf" srcId="{CCD829C9-A630-44A7-AC52-D6F3F38C61BD}" destId="{DB747E33-537E-454F-8C2F-F67E1FA7924D}" srcOrd="1" destOrd="0" presId="urn:microsoft.com/office/officeart/2009/3/layout/StepUpProcess#1"/>
    <dgm:cxn modelId="{39843B45-01AA-4D39-B573-3A3545DEB08D}" type="presParOf" srcId="{CCD829C9-A630-44A7-AC52-D6F3F38C61BD}" destId="{92BDEB0D-B153-4DB4-B8B3-FC7D0362999A}" srcOrd="2" destOrd="0" presId="urn:microsoft.com/office/officeart/2009/3/layout/StepUpProcess#1"/>
    <dgm:cxn modelId="{CB990189-75AC-4A8D-AB3B-25D80A9BCBBC}" type="presParOf" srcId="{FC8C1081-28F8-4D6D-90ED-AD6FE4E9F51F}" destId="{6CE23883-2E19-46D3-96CB-3714C0E91F47}" srcOrd="9" destOrd="0" presId="urn:microsoft.com/office/officeart/2009/3/layout/StepUpProcess#1"/>
    <dgm:cxn modelId="{10EFA159-AF52-4B70-80EF-9BAFDFD362B3}" type="presParOf" srcId="{6CE23883-2E19-46D3-96CB-3714C0E91F47}" destId="{6CF6BC80-EA22-4438-ADAF-131DEE234D6A}" srcOrd="0" destOrd="0" presId="urn:microsoft.com/office/officeart/2009/3/layout/StepUpProcess#1"/>
    <dgm:cxn modelId="{37C188FD-E76A-43B1-8293-3690E7FA7B94}" type="presParOf" srcId="{FC8C1081-28F8-4D6D-90ED-AD6FE4E9F51F}" destId="{29614CB4-133E-4BF2-8A12-E322F45D7255}" srcOrd="10" destOrd="0" presId="urn:microsoft.com/office/officeart/2009/3/layout/StepUpProcess#1"/>
    <dgm:cxn modelId="{9A72008A-0BB6-4CD8-9C6A-B3CC9B57DBEB}" type="presParOf" srcId="{29614CB4-133E-4BF2-8A12-E322F45D7255}" destId="{77A6F671-42FA-4C37-9B11-2838569C8F11}" srcOrd="0" destOrd="0" presId="urn:microsoft.com/office/officeart/2009/3/layout/StepUpProcess#1"/>
    <dgm:cxn modelId="{715B2FA2-8D00-4A4F-BCB2-87748A3906A1}" type="presParOf" srcId="{29614CB4-133E-4BF2-8A12-E322F45D7255}" destId="{E7836ADD-9EA4-4DF3-8502-89D894B85155}" srcOrd="1" destOrd="0" presId="urn:microsoft.com/office/officeart/2009/3/layout/StepUpProcess#1"/>
    <dgm:cxn modelId="{F96D9768-9B83-490C-958F-C83E11EEF287}" type="presParOf" srcId="{29614CB4-133E-4BF2-8A12-E322F45D7255}" destId="{C0A77F95-5DE9-4C11-B456-845126EAD00E}" srcOrd="2" destOrd="0" presId="urn:microsoft.com/office/officeart/2009/3/layout/StepUpProcess#1"/>
    <dgm:cxn modelId="{1EBC572B-8587-4ADE-BF9E-3A6CCCC31E7A}" type="presParOf" srcId="{FC8C1081-28F8-4D6D-90ED-AD6FE4E9F51F}" destId="{3BF472EE-1D72-4D2D-82F4-86C4DE50B319}" srcOrd="11" destOrd="0" presId="urn:microsoft.com/office/officeart/2009/3/layout/StepUpProcess#1"/>
    <dgm:cxn modelId="{DECC5D67-4185-41E5-81B6-352E44E687B5}" type="presParOf" srcId="{3BF472EE-1D72-4D2D-82F4-86C4DE50B319}" destId="{DE9E201B-FBD6-4E7A-8F3F-872324B7509B}" srcOrd="0" destOrd="0" presId="urn:microsoft.com/office/officeart/2009/3/layout/StepUpProcess#1"/>
    <dgm:cxn modelId="{C3A89951-225E-4744-B938-E5676675C09D}" type="presParOf" srcId="{FC8C1081-28F8-4D6D-90ED-AD6FE4E9F51F}" destId="{52F34C8D-8F4D-4586-AE73-C84424CF76C9}" srcOrd="12" destOrd="0" presId="urn:microsoft.com/office/officeart/2009/3/layout/StepUpProcess#1"/>
    <dgm:cxn modelId="{2054731B-D961-4B0A-BA8D-83EE15E1B696}" type="presParOf" srcId="{52F34C8D-8F4D-4586-AE73-C84424CF76C9}" destId="{550932F6-0DC2-4311-9F7D-BEBE91AD96BC}" srcOrd="0" destOrd="0" presId="urn:microsoft.com/office/officeart/2009/3/layout/StepUpProcess#1"/>
    <dgm:cxn modelId="{40A93673-1286-4E78-B379-0D67003D9FCB}" type="presParOf" srcId="{52F34C8D-8F4D-4586-AE73-C84424CF76C9}" destId="{FA604DC8-01F6-4A09-8F04-1F6B7FD34130}" srcOrd="1" destOrd="0" presId="urn:microsoft.com/office/officeart/2009/3/layout/StepUp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A40825-A713-4977-8DCE-E4C593E52520}">
      <dsp:nvSpPr>
        <dsp:cNvPr id="0" name=""/>
        <dsp:cNvSpPr/>
      </dsp:nvSpPr>
      <dsp:spPr>
        <a:xfrm>
          <a:off x="0" y="2270124"/>
          <a:ext cx="2367260" cy="2367260"/>
        </a:xfrm>
        <a:prstGeom prst="ellipse">
          <a:avLst/>
        </a:prstGeom>
        <a:solidFill>
          <a:schemeClr val="accent3">
            <a:hueOff val="0"/>
            <a:satOff val="0"/>
            <a:lumOff val="0"/>
            <a:alphaOff val="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Comic Sans MS" panose="030F0702030302020204" pitchFamily="66" charset="0"/>
            </a:rPr>
            <a:t>Data</a:t>
          </a:r>
        </a:p>
      </dsp:txBody>
      <dsp:txXfrm>
        <a:off x="346677" y="2616801"/>
        <a:ext cx="1673906" cy="1673906"/>
      </dsp:txXfrm>
    </dsp:sp>
    <dsp:sp modelId="{B565CC30-A54E-4B8D-9ABE-A9CFFDA4FCCF}">
      <dsp:nvSpPr>
        <dsp:cNvPr id="0" name=""/>
        <dsp:cNvSpPr/>
      </dsp:nvSpPr>
      <dsp:spPr>
        <a:xfrm>
          <a:off x="2561267" y="2756265"/>
          <a:ext cx="1373010" cy="1373010"/>
        </a:xfrm>
        <a:prstGeom prst="mathPlus">
          <a:avLst/>
        </a:prstGeom>
        <a:solidFill>
          <a:schemeClr val="accent3">
            <a:hueOff val="0"/>
            <a:satOff val="0"/>
            <a:lumOff val="0"/>
            <a:alphaOff val="0"/>
          </a:schemeClr>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IN" sz="2000" kern="1200">
            <a:latin typeface="Comic Sans MS" panose="030F0702030302020204" pitchFamily="66" charset="0"/>
          </a:endParaRPr>
        </a:p>
      </dsp:txBody>
      <dsp:txXfrm>
        <a:off x="2743259" y="3281304"/>
        <a:ext cx="1009026" cy="322932"/>
      </dsp:txXfrm>
    </dsp:sp>
    <dsp:sp modelId="{95FBECA5-8E86-46DB-ACD6-7B64B8F8E1BA}">
      <dsp:nvSpPr>
        <dsp:cNvPr id="0" name=""/>
        <dsp:cNvSpPr/>
      </dsp:nvSpPr>
      <dsp:spPr>
        <a:xfrm>
          <a:off x="4126500" y="2259140"/>
          <a:ext cx="2367260" cy="2367260"/>
        </a:xfrm>
        <a:prstGeom prst="ellipse">
          <a:avLst/>
        </a:prstGeom>
        <a:solidFill>
          <a:schemeClr val="accent3">
            <a:hueOff val="1519151"/>
            <a:satOff val="-20043"/>
            <a:lumOff val="2353"/>
            <a:alphaOff val="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Comic Sans MS" panose="030F0702030302020204" pitchFamily="66" charset="0"/>
            </a:rPr>
            <a:t>ML Algorithm</a:t>
          </a:r>
        </a:p>
      </dsp:txBody>
      <dsp:txXfrm>
        <a:off x="4473177" y="2605817"/>
        <a:ext cx="1673906" cy="1673906"/>
      </dsp:txXfrm>
    </dsp:sp>
    <dsp:sp modelId="{8C88C967-2F01-4581-8AF8-31E2D0B0A859}">
      <dsp:nvSpPr>
        <dsp:cNvPr id="0" name=""/>
        <dsp:cNvSpPr/>
      </dsp:nvSpPr>
      <dsp:spPr>
        <a:xfrm>
          <a:off x="6685982" y="2756265"/>
          <a:ext cx="1373010" cy="1373010"/>
        </a:xfrm>
        <a:prstGeom prst="mathEqual">
          <a:avLst/>
        </a:prstGeom>
        <a:solidFill>
          <a:schemeClr val="accent3">
            <a:hueOff val="3038302"/>
            <a:satOff val="-40086"/>
            <a:lumOff val="4706"/>
            <a:alphaOff val="0"/>
          </a:schemeClr>
        </a:solidFill>
        <a:ln>
          <a:noFill/>
        </a:ln>
        <a:effectLst/>
        <a:scene3d>
          <a:camera prst="orthographicFront">
            <a:rot lat="0" lon="0" rev="0"/>
          </a:camera>
          <a:lightRig rig="contrasting" dir="t">
            <a:rot lat="0" lon="0" rev="7800000"/>
          </a:lightRig>
        </a:scene3d>
        <a:sp3d>
          <a:bevelT w="139700" h="139700"/>
        </a:sp3d>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911350">
            <a:lnSpc>
              <a:spcPct val="90000"/>
            </a:lnSpc>
            <a:spcBef>
              <a:spcPct val="0"/>
            </a:spcBef>
            <a:spcAft>
              <a:spcPct val="35000"/>
            </a:spcAft>
            <a:buNone/>
          </a:pPr>
          <a:endParaRPr lang="en-IN" sz="4300" kern="1200">
            <a:latin typeface="Comic Sans MS" panose="030F0702030302020204" pitchFamily="66" charset="0"/>
          </a:endParaRPr>
        </a:p>
      </dsp:txBody>
      <dsp:txXfrm>
        <a:off x="6867974" y="3039105"/>
        <a:ext cx="1009026" cy="807330"/>
      </dsp:txXfrm>
    </dsp:sp>
    <dsp:sp modelId="{159CBDDA-A951-4835-AFF0-0B1A7A99EE37}">
      <dsp:nvSpPr>
        <dsp:cNvPr id="0" name=""/>
        <dsp:cNvSpPr/>
      </dsp:nvSpPr>
      <dsp:spPr>
        <a:xfrm>
          <a:off x="8251214" y="2259140"/>
          <a:ext cx="2367260" cy="2367260"/>
        </a:xfrm>
        <a:prstGeom prst="ellipse">
          <a:avLst/>
        </a:prstGeom>
        <a:solidFill>
          <a:schemeClr val="accent3">
            <a:hueOff val="3038302"/>
            <a:satOff val="-40086"/>
            <a:lumOff val="4706"/>
            <a:alphaOff val="0"/>
          </a:schemeClr>
        </a:solidFill>
        <a:ln w="15875" cap="flat" cmpd="sng" algn="ctr">
          <a:noFill/>
          <a:prstDash val="solid"/>
        </a:ln>
        <a:effectLst/>
        <a:scene3d>
          <a:camera prst="orthographicFront">
            <a:rot lat="0" lon="0" rev="0"/>
          </a:camera>
          <a:lightRig rig="contrasting" dir="t">
            <a:rot lat="0" lon="0" rev="7800000"/>
          </a:lightRig>
        </a:scene3d>
        <a:sp3d>
          <a:bevelT w="139700" h="139700"/>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1200150">
            <a:lnSpc>
              <a:spcPct val="90000"/>
            </a:lnSpc>
            <a:spcBef>
              <a:spcPct val="0"/>
            </a:spcBef>
            <a:spcAft>
              <a:spcPct val="35000"/>
            </a:spcAft>
            <a:buNone/>
          </a:pPr>
          <a:r>
            <a:rPr lang="en-IN" sz="2700" kern="1200" dirty="0">
              <a:latin typeface="Comic Sans MS" panose="030F0702030302020204" pitchFamily="66" charset="0"/>
            </a:rPr>
            <a:t>ML Model</a:t>
          </a:r>
        </a:p>
      </dsp:txBody>
      <dsp:txXfrm>
        <a:off x="8597891" y="2605817"/>
        <a:ext cx="1673906" cy="16739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37F63A-B17B-4F8D-A5D9-FCCE12EE492C}">
      <dsp:nvSpPr>
        <dsp:cNvPr id="0" name=""/>
        <dsp:cNvSpPr/>
      </dsp:nvSpPr>
      <dsp:spPr>
        <a:xfrm rot="5400000">
          <a:off x="303104" y="3099039"/>
          <a:ext cx="898320" cy="1494785"/>
        </a:xfrm>
        <a:prstGeom prst="corner">
          <a:avLst>
            <a:gd name="adj1" fmla="val 16120"/>
            <a:gd name="adj2" fmla="val 16110"/>
          </a:avLst>
        </a:prstGeom>
        <a:solidFill>
          <a:schemeClr val="accent3">
            <a:hueOff val="0"/>
            <a:satOff val="0"/>
            <a:lumOff val="0"/>
            <a:alphaOff val="0"/>
          </a:schemeClr>
        </a:solidFill>
        <a:ln w="15875"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907DE3C-8D09-497B-9B0A-FF8CB0AF7D0E}">
      <dsp:nvSpPr>
        <dsp:cNvPr id="0" name=""/>
        <dsp:cNvSpPr/>
      </dsp:nvSpPr>
      <dsp:spPr>
        <a:xfrm>
          <a:off x="153152" y="3545658"/>
          <a:ext cx="1349500" cy="118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lumMod val="95000"/>
                </a:schemeClr>
              </a:solidFill>
              <a:latin typeface="Comic Sans MS" panose="030F0702030302020204" pitchFamily="66" charset="0"/>
            </a:rPr>
            <a:t>1. Data collection</a:t>
          </a:r>
        </a:p>
      </dsp:txBody>
      <dsp:txXfrm>
        <a:off x="153152" y="3545658"/>
        <a:ext cx="1349500" cy="1182916"/>
      </dsp:txXfrm>
    </dsp:sp>
    <dsp:sp modelId="{F15B5D98-4222-4531-B939-D54864A66513}">
      <dsp:nvSpPr>
        <dsp:cNvPr id="0" name=""/>
        <dsp:cNvSpPr/>
      </dsp:nvSpPr>
      <dsp:spPr>
        <a:xfrm>
          <a:off x="1248030" y="2988991"/>
          <a:ext cx="254622" cy="254622"/>
        </a:xfrm>
        <a:prstGeom prst="triangle">
          <a:avLst>
            <a:gd name="adj" fmla="val 100000"/>
          </a:avLst>
        </a:prstGeom>
        <a:solidFill>
          <a:schemeClr val="accent3">
            <a:hueOff val="253192"/>
            <a:satOff val="-3341"/>
            <a:lumOff val="392"/>
            <a:alphaOff val="0"/>
          </a:schemeClr>
        </a:solidFill>
        <a:ln w="15875" cap="flat" cmpd="sng" algn="ctr">
          <a:solidFill>
            <a:schemeClr val="accent3">
              <a:hueOff val="253192"/>
              <a:satOff val="-3341"/>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86242D4-92C2-446C-930A-D5135B86F2A9}">
      <dsp:nvSpPr>
        <dsp:cNvPr id="0" name=""/>
        <dsp:cNvSpPr/>
      </dsp:nvSpPr>
      <dsp:spPr>
        <a:xfrm rot="5400000">
          <a:off x="1955157" y="2690237"/>
          <a:ext cx="898320" cy="1494785"/>
        </a:xfrm>
        <a:prstGeom prst="corner">
          <a:avLst>
            <a:gd name="adj1" fmla="val 16120"/>
            <a:gd name="adj2" fmla="val 16110"/>
          </a:avLst>
        </a:prstGeom>
        <a:solidFill>
          <a:schemeClr val="accent3">
            <a:hueOff val="506384"/>
            <a:satOff val="-6681"/>
            <a:lumOff val="784"/>
            <a:alphaOff val="0"/>
          </a:schemeClr>
        </a:solidFill>
        <a:ln w="15875" cap="flat" cmpd="sng" algn="ctr">
          <a:solidFill>
            <a:schemeClr val="accent3">
              <a:hueOff val="506384"/>
              <a:satOff val="-6681"/>
              <a:lumOff val="78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6C84B0-B83D-4677-BEA9-8DD2B3EADAD0}">
      <dsp:nvSpPr>
        <dsp:cNvPr id="0" name=""/>
        <dsp:cNvSpPr/>
      </dsp:nvSpPr>
      <dsp:spPr>
        <a:xfrm>
          <a:off x="1771636" y="3157190"/>
          <a:ext cx="1497986" cy="118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lumMod val="95000"/>
                </a:schemeClr>
              </a:solidFill>
              <a:latin typeface="Comic Sans MS" panose="030F0702030302020204" pitchFamily="66" charset="0"/>
            </a:rPr>
            <a:t>2. Data preparation</a:t>
          </a:r>
        </a:p>
      </dsp:txBody>
      <dsp:txXfrm>
        <a:off x="1771636" y="3157190"/>
        <a:ext cx="1497986" cy="1182916"/>
      </dsp:txXfrm>
    </dsp:sp>
    <dsp:sp modelId="{BB2A9629-BD1A-409E-8251-A9B8DA5314E1}">
      <dsp:nvSpPr>
        <dsp:cNvPr id="0" name=""/>
        <dsp:cNvSpPr/>
      </dsp:nvSpPr>
      <dsp:spPr>
        <a:xfrm>
          <a:off x="2900082" y="2580189"/>
          <a:ext cx="254622" cy="254622"/>
        </a:xfrm>
        <a:prstGeom prst="triangle">
          <a:avLst>
            <a:gd name="adj" fmla="val 100000"/>
          </a:avLst>
        </a:prstGeom>
        <a:solidFill>
          <a:schemeClr val="accent3">
            <a:hueOff val="759576"/>
            <a:satOff val="-10022"/>
            <a:lumOff val="1176"/>
            <a:alphaOff val="0"/>
          </a:schemeClr>
        </a:solidFill>
        <a:ln w="15875" cap="flat" cmpd="sng" algn="ctr">
          <a:solidFill>
            <a:schemeClr val="accent3">
              <a:hueOff val="759576"/>
              <a:satOff val="-10022"/>
              <a:lumOff val="117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DC3927-3E0C-44DC-8E21-C190FBC67718}">
      <dsp:nvSpPr>
        <dsp:cNvPr id="0" name=""/>
        <dsp:cNvSpPr/>
      </dsp:nvSpPr>
      <dsp:spPr>
        <a:xfrm rot="5400000">
          <a:off x="3607209" y="2281435"/>
          <a:ext cx="898320" cy="1494785"/>
        </a:xfrm>
        <a:prstGeom prst="corner">
          <a:avLst>
            <a:gd name="adj1" fmla="val 16120"/>
            <a:gd name="adj2" fmla="val 16110"/>
          </a:avLst>
        </a:prstGeom>
        <a:solidFill>
          <a:srgbClr val="AC770D"/>
        </a:solidFill>
        <a:ln w="15875" cap="flat" cmpd="sng" algn="ctr">
          <a:solidFill>
            <a:schemeClr val="accent3">
              <a:hueOff val="1012767"/>
              <a:satOff val="-13362"/>
              <a:lumOff val="156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E10BA9A-DEA4-4075-9A03-B4C7CA82D359}">
      <dsp:nvSpPr>
        <dsp:cNvPr id="0" name=""/>
        <dsp:cNvSpPr/>
      </dsp:nvSpPr>
      <dsp:spPr>
        <a:xfrm>
          <a:off x="3457257" y="2728054"/>
          <a:ext cx="1349500" cy="118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lumMod val="95000"/>
                </a:schemeClr>
              </a:solidFill>
              <a:latin typeface="Comic Sans MS" panose="030F0702030302020204" pitchFamily="66" charset="0"/>
            </a:rPr>
            <a:t>3. Choose a ML model</a:t>
          </a:r>
        </a:p>
      </dsp:txBody>
      <dsp:txXfrm>
        <a:off x="3457257" y="2728054"/>
        <a:ext cx="1349500" cy="1182916"/>
      </dsp:txXfrm>
    </dsp:sp>
    <dsp:sp modelId="{9FDD1F3A-4B31-4BEF-BF85-D18724D72895}">
      <dsp:nvSpPr>
        <dsp:cNvPr id="0" name=""/>
        <dsp:cNvSpPr/>
      </dsp:nvSpPr>
      <dsp:spPr>
        <a:xfrm>
          <a:off x="4552135" y="2171387"/>
          <a:ext cx="254622" cy="254622"/>
        </a:xfrm>
        <a:prstGeom prst="triangle">
          <a:avLst>
            <a:gd name="adj" fmla="val 100000"/>
          </a:avLst>
        </a:prstGeom>
        <a:solidFill>
          <a:schemeClr val="accent3">
            <a:hueOff val="1265959"/>
            <a:satOff val="-16702"/>
            <a:lumOff val="1961"/>
            <a:alphaOff val="0"/>
          </a:schemeClr>
        </a:solidFill>
        <a:ln w="15875" cap="flat" cmpd="sng" algn="ctr">
          <a:solidFill>
            <a:schemeClr val="accent3">
              <a:hueOff val="1265959"/>
              <a:satOff val="-16702"/>
              <a:lumOff val="196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93AF2DF-A2B6-4C93-B5B5-E25BD1979074}">
      <dsp:nvSpPr>
        <dsp:cNvPr id="0" name=""/>
        <dsp:cNvSpPr/>
      </dsp:nvSpPr>
      <dsp:spPr>
        <a:xfrm rot="5400000">
          <a:off x="5259261" y="1872633"/>
          <a:ext cx="898320" cy="1494785"/>
        </a:xfrm>
        <a:prstGeom prst="corner">
          <a:avLst>
            <a:gd name="adj1" fmla="val 16120"/>
            <a:gd name="adj2" fmla="val 16110"/>
          </a:avLst>
        </a:prstGeom>
        <a:solidFill>
          <a:schemeClr val="accent3">
            <a:hueOff val="1519151"/>
            <a:satOff val="-20043"/>
            <a:lumOff val="2353"/>
            <a:alphaOff val="0"/>
          </a:schemeClr>
        </a:solidFill>
        <a:ln w="15875" cap="flat" cmpd="sng" algn="ctr">
          <a:solidFill>
            <a:schemeClr val="accent3">
              <a:hueOff val="1519151"/>
              <a:satOff val="-20043"/>
              <a:lumOff val="235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F6E417D-E404-41E0-B6B9-4676170C39B7}">
      <dsp:nvSpPr>
        <dsp:cNvPr id="0" name=""/>
        <dsp:cNvSpPr/>
      </dsp:nvSpPr>
      <dsp:spPr>
        <a:xfrm>
          <a:off x="5109309" y="2319252"/>
          <a:ext cx="1349500" cy="118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lumMod val="95000"/>
                </a:schemeClr>
              </a:solidFill>
              <a:latin typeface="Comic Sans MS" panose="030F0702030302020204" pitchFamily="66" charset="0"/>
            </a:rPr>
            <a:t>4. Train the model</a:t>
          </a:r>
        </a:p>
      </dsp:txBody>
      <dsp:txXfrm>
        <a:off x="5109309" y="2319252"/>
        <a:ext cx="1349500" cy="1182916"/>
      </dsp:txXfrm>
    </dsp:sp>
    <dsp:sp modelId="{45CC6E95-BC83-44AE-9768-04350C55EE16}">
      <dsp:nvSpPr>
        <dsp:cNvPr id="0" name=""/>
        <dsp:cNvSpPr/>
      </dsp:nvSpPr>
      <dsp:spPr>
        <a:xfrm>
          <a:off x="6204187" y="1762585"/>
          <a:ext cx="254622" cy="254622"/>
        </a:xfrm>
        <a:prstGeom prst="triangle">
          <a:avLst>
            <a:gd name="adj" fmla="val 100000"/>
          </a:avLst>
        </a:prstGeom>
        <a:solidFill>
          <a:schemeClr val="accent3">
            <a:hueOff val="1772343"/>
            <a:satOff val="-23383"/>
            <a:lumOff val="2745"/>
            <a:alphaOff val="0"/>
          </a:schemeClr>
        </a:solidFill>
        <a:ln w="15875" cap="flat" cmpd="sng" algn="ctr">
          <a:solidFill>
            <a:schemeClr val="accent3">
              <a:hueOff val="1772343"/>
              <a:satOff val="-23383"/>
              <a:lumOff val="274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FBCA329-7F76-43E7-956E-21E151A4451A}">
      <dsp:nvSpPr>
        <dsp:cNvPr id="0" name=""/>
        <dsp:cNvSpPr/>
      </dsp:nvSpPr>
      <dsp:spPr>
        <a:xfrm rot="5400000">
          <a:off x="6911314" y="1463831"/>
          <a:ext cx="898320" cy="1494785"/>
        </a:xfrm>
        <a:prstGeom prst="corner">
          <a:avLst>
            <a:gd name="adj1" fmla="val 16120"/>
            <a:gd name="adj2" fmla="val 16110"/>
          </a:avLst>
        </a:prstGeom>
        <a:solidFill>
          <a:schemeClr val="accent3">
            <a:hueOff val="2025535"/>
            <a:satOff val="-26724"/>
            <a:lumOff val="3137"/>
            <a:alphaOff val="0"/>
          </a:schemeClr>
        </a:solidFill>
        <a:ln w="15875" cap="flat" cmpd="sng" algn="ctr">
          <a:solidFill>
            <a:schemeClr val="accent3">
              <a:hueOff val="2025535"/>
              <a:satOff val="-26724"/>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747E33-537E-454F-8C2F-F67E1FA7924D}">
      <dsp:nvSpPr>
        <dsp:cNvPr id="0" name=""/>
        <dsp:cNvSpPr/>
      </dsp:nvSpPr>
      <dsp:spPr>
        <a:xfrm>
          <a:off x="6761362" y="1910450"/>
          <a:ext cx="1349500" cy="118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lumMod val="95000"/>
                </a:schemeClr>
              </a:solidFill>
              <a:latin typeface="Comic Sans MS" panose="030F0702030302020204" pitchFamily="66" charset="0"/>
            </a:rPr>
            <a:t>5. Evaluate the model</a:t>
          </a:r>
        </a:p>
      </dsp:txBody>
      <dsp:txXfrm>
        <a:off x="6761362" y="1910450"/>
        <a:ext cx="1349500" cy="1182916"/>
      </dsp:txXfrm>
    </dsp:sp>
    <dsp:sp modelId="{92BDEB0D-B153-4DB4-B8B3-FC7D0362999A}">
      <dsp:nvSpPr>
        <dsp:cNvPr id="0" name=""/>
        <dsp:cNvSpPr/>
      </dsp:nvSpPr>
      <dsp:spPr>
        <a:xfrm>
          <a:off x="7856240" y="1353783"/>
          <a:ext cx="254622" cy="254622"/>
        </a:xfrm>
        <a:prstGeom prst="triangle">
          <a:avLst>
            <a:gd name="adj" fmla="val 100000"/>
          </a:avLst>
        </a:prstGeom>
        <a:solidFill>
          <a:schemeClr val="accent3">
            <a:hueOff val="2278727"/>
            <a:satOff val="-30064"/>
            <a:lumOff val="3529"/>
            <a:alphaOff val="0"/>
          </a:schemeClr>
        </a:solidFill>
        <a:ln w="15875" cap="flat" cmpd="sng" algn="ctr">
          <a:solidFill>
            <a:schemeClr val="accent3">
              <a:hueOff val="2278727"/>
              <a:satOff val="-30064"/>
              <a:lumOff val="35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A6F671-42FA-4C37-9B11-2838569C8F11}">
      <dsp:nvSpPr>
        <dsp:cNvPr id="0" name=""/>
        <dsp:cNvSpPr/>
      </dsp:nvSpPr>
      <dsp:spPr>
        <a:xfrm rot="5400000">
          <a:off x="8602113" y="1055029"/>
          <a:ext cx="898320" cy="1494785"/>
        </a:xfrm>
        <a:prstGeom prst="corner">
          <a:avLst>
            <a:gd name="adj1" fmla="val 16120"/>
            <a:gd name="adj2" fmla="val 16110"/>
          </a:avLst>
        </a:prstGeom>
        <a:solidFill>
          <a:schemeClr val="accent3">
            <a:hueOff val="2531918"/>
            <a:satOff val="-33405"/>
            <a:lumOff val="3922"/>
            <a:alphaOff val="0"/>
          </a:schemeClr>
        </a:solidFill>
        <a:ln w="15875" cap="flat" cmpd="sng" algn="ctr">
          <a:solidFill>
            <a:schemeClr val="accent3">
              <a:hueOff val="2531918"/>
              <a:satOff val="-33405"/>
              <a:lumOff val="392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836ADD-9EA4-4DF3-8502-89D894B85155}">
      <dsp:nvSpPr>
        <dsp:cNvPr id="0" name=""/>
        <dsp:cNvSpPr/>
      </dsp:nvSpPr>
      <dsp:spPr>
        <a:xfrm>
          <a:off x="8417654" y="1592591"/>
          <a:ext cx="1723555" cy="118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lumMod val="95000"/>
                </a:schemeClr>
              </a:solidFill>
              <a:latin typeface="Comic Sans MS" panose="030F0702030302020204" pitchFamily="66" charset="0"/>
            </a:rPr>
            <a:t>6. Parameter tuning</a:t>
          </a:r>
        </a:p>
      </dsp:txBody>
      <dsp:txXfrm>
        <a:off x="8417654" y="1592591"/>
        <a:ext cx="1723555" cy="1182916"/>
      </dsp:txXfrm>
    </dsp:sp>
    <dsp:sp modelId="{C0A77F95-5DE9-4C11-B456-845126EAD00E}">
      <dsp:nvSpPr>
        <dsp:cNvPr id="0" name=""/>
        <dsp:cNvSpPr/>
      </dsp:nvSpPr>
      <dsp:spPr>
        <a:xfrm>
          <a:off x="9547039" y="944981"/>
          <a:ext cx="254622" cy="254622"/>
        </a:xfrm>
        <a:prstGeom prst="triangle">
          <a:avLst>
            <a:gd name="adj" fmla="val 100000"/>
          </a:avLst>
        </a:prstGeom>
        <a:solidFill>
          <a:schemeClr val="accent3">
            <a:hueOff val="2785110"/>
            <a:satOff val="-36746"/>
            <a:lumOff val="4314"/>
            <a:alphaOff val="0"/>
          </a:schemeClr>
        </a:solidFill>
        <a:ln w="15875" cap="flat" cmpd="sng" algn="ctr">
          <a:solidFill>
            <a:schemeClr val="accent3">
              <a:hueOff val="2785110"/>
              <a:satOff val="-36746"/>
              <a:lumOff val="431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0932F6-0DC2-4311-9F7D-BEBE91AD96BC}">
      <dsp:nvSpPr>
        <dsp:cNvPr id="0" name=""/>
        <dsp:cNvSpPr/>
      </dsp:nvSpPr>
      <dsp:spPr>
        <a:xfrm rot="5400000">
          <a:off x="10215419" y="646227"/>
          <a:ext cx="898320" cy="1494785"/>
        </a:xfrm>
        <a:prstGeom prst="corner">
          <a:avLst>
            <a:gd name="adj1" fmla="val 16120"/>
            <a:gd name="adj2" fmla="val 16110"/>
          </a:avLst>
        </a:prstGeom>
        <a:solidFill>
          <a:schemeClr val="accent3">
            <a:hueOff val="3038302"/>
            <a:satOff val="-40086"/>
            <a:lumOff val="4706"/>
            <a:alphaOff val="0"/>
          </a:schemeClr>
        </a:solidFill>
        <a:ln w="15875" cap="flat" cmpd="sng" algn="ctr">
          <a:solidFill>
            <a:schemeClr val="accent3">
              <a:hueOff val="3038302"/>
              <a:satOff val="-40086"/>
              <a:lumOff val="470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604DC8-01F6-4A09-8F04-1F6B7FD34130}">
      <dsp:nvSpPr>
        <dsp:cNvPr id="0" name=""/>
        <dsp:cNvSpPr/>
      </dsp:nvSpPr>
      <dsp:spPr>
        <a:xfrm>
          <a:off x="10065467" y="1092846"/>
          <a:ext cx="1349500" cy="118291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IN" sz="1800" kern="1200" dirty="0">
              <a:solidFill>
                <a:schemeClr val="bg1">
                  <a:lumMod val="95000"/>
                </a:schemeClr>
              </a:solidFill>
              <a:latin typeface="Comic Sans MS" panose="030F0702030302020204" pitchFamily="66" charset="0"/>
            </a:rPr>
            <a:t>7. Make predictions</a:t>
          </a:r>
        </a:p>
      </dsp:txBody>
      <dsp:txXfrm>
        <a:off x="10065467" y="1092846"/>
        <a:ext cx="1349500" cy="1182916"/>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3/layout/StepUpProcess#1">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rSet qsTypeId="urn:microsoft.com/office/officeart/2005/8/quickstyle/simple5"/>
        </dgm:pt>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bkpt" val="fixed"/>
          <dgm:param type="bkPtFixedVal" val="1"/>
          <dgm:param type="off" val="off"/>
          <dgm:param type="grDir" val="bL"/>
          <dgm:param type="flowDir" val="row"/>
        </dgm:alg>
      </dgm:if>
      <dgm:else name="Name2">
        <dgm:alg type="snake">
          <dgm:param type="bkpt" val="fixed"/>
          <dgm:param type="bkPtFixedVal" val="1"/>
          <dgm:param type="off" val="off"/>
          <dgm:param type="grDir" val="bR"/>
          <dgm:param type="flowDir" val="row"/>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8">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10/11/2024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10/11/2024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10/11/2024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10/11/2024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10/11/2024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10/11/2024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10/11/2024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10/11/2024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10/11/2024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10/11/2024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10/11/2024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10/11/2024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hyperlink" Target="https://www.geeksforgeeks.org/confusion-matrix-machine-learning/" TargetMode="External"/><Relationship Id="rId2" Type="http://schemas.openxmlformats.org/officeDocument/2006/relationships/hyperlink" Target="https://www.geeksforgeeks.org/metrics-for-machine-learning-model/" TargetMode="External"/><Relationship Id="rId1" Type="http://schemas.openxmlformats.org/officeDocument/2006/relationships/slideLayout" Target="../slideLayouts/slideLayout7.xml"/><Relationship Id="rId5" Type="http://schemas.openxmlformats.org/officeDocument/2006/relationships/hyperlink" Target="https://www.geeksforgeeks.org/cross-validation-machine-learning/" TargetMode="External"/><Relationship Id="rId4" Type="http://schemas.openxmlformats.org/officeDocument/2006/relationships/hyperlink" Target="https://www.geeksforgeeks.org/auc-roc-curve/" TargetMode="Externa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www.kaggle.com/code/prashant111/logistic-regression-classifier-tutoria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hyperlink" Target="https://www.geeksforgeeks.org/getting-started-with-classification/"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Logistic Regression</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3DB2205-97DF-720E-6920-275A0C1F5065}"/>
              </a:ext>
            </a:extLst>
          </p:cNvPr>
          <p:cNvSpPr txBox="1"/>
          <p:nvPr/>
        </p:nvSpPr>
        <p:spPr>
          <a:xfrm>
            <a:off x="168965" y="109191"/>
            <a:ext cx="11598966" cy="6186309"/>
          </a:xfrm>
          <a:prstGeom prst="rect">
            <a:avLst/>
          </a:prstGeom>
          <a:noFill/>
        </p:spPr>
        <p:txBody>
          <a:bodyPr wrap="square">
            <a:spAutoFit/>
          </a:bodyPr>
          <a:lstStyle/>
          <a:p>
            <a:pPr algn="l" fontAlgn="base"/>
            <a:r>
              <a:rPr lang="en-US" b="1" i="0" dirty="0">
                <a:solidFill>
                  <a:srgbClr val="FF0000"/>
                </a:solidFill>
                <a:effectLst/>
                <a:latin typeface="Nunito" pitchFamily="2" charset="0"/>
              </a:rPr>
              <a:t>Linear Classifiers</a:t>
            </a:r>
          </a:p>
          <a:p>
            <a:pPr algn="l" rtl="0" fontAlgn="base"/>
            <a:r>
              <a:rPr lang="en-US" b="0" i="0" dirty="0">
                <a:solidFill>
                  <a:srgbClr val="273239"/>
                </a:solidFill>
                <a:effectLst/>
                <a:latin typeface="Nunito" pitchFamily="2" charset="0"/>
              </a:rPr>
              <a:t>Linear models create a linear decision boundary between classes. They are simple and computationally efficient. Some of the linear </a:t>
            </a:r>
            <a:r>
              <a:rPr lang="en-US" b="1" i="0" dirty="0">
                <a:solidFill>
                  <a:srgbClr val="273239"/>
                </a:solidFill>
                <a:effectLst/>
                <a:latin typeface="Nunito" pitchFamily="2" charset="0"/>
              </a:rPr>
              <a:t>classification </a:t>
            </a:r>
            <a:r>
              <a:rPr lang="en-US" b="0" i="0" dirty="0">
                <a:solidFill>
                  <a:srgbClr val="273239"/>
                </a:solidFill>
                <a:effectLst/>
                <a:latin typeface="Nunito" pitchFamily="2" charset="0"/>
              </a:rPr>
              <a:t>models are as follows: </a:t>
            </a:r>
          </a:p>
          <a:p>
            <a:pPr algn="l" fontAlgn="base">
              <a:buFont typeface="Arial" panose="020B0604020202020204" pitchFamily="34" charset="0"/>
              <a:buChar char="•"/>
            </a:pPr>
            <a:r>
              <a:rPr lang="en-US" b="0" i="0" u="sng" dirty="0">
                <a:solidFill>
                  <a:srgbClr val="273239"/>
                </a:solidFill>
                <a:effectLst/>
                <a:latin typeface="Nunito" pitchFamily="2" charset="0"/>
              </a:rPr>
              <a:t>Logistic Regression</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Support Vector Machines having kernel = ‘linear’</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Single-layer Perceptron</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Stochastic Gradient Descent (SGD) Classifier</a:t>
            </a:r>
          </a:p>
          <a:p>
            <a:pPr algn="l" fontAlgn="base">
              <a:buFont typeface="Arial" panose="020B0604020202020204" pitchFamily="34" charset="0"/>
              <a:buChar char="•"/>
            </a:pPr>
            <a:endParaRPr lang="en-US" b="0" i="0" dirty="0">
              <a:solidFill>
                <a:srgbClr val="273239"/>
              </a:solidFill>
              <a:effectLst/>
              <a:latin typeface="Nunito" pitchFamily="2" charset="0"/>
            </a:endParaRPr>
          </a:p>
          <a:p>
            <a:pPr algn="l" fontAlgn="base"/>
            <a:r>
              <a:rPr lang="en-US" b="1" i="0" dirty="0">
                <a:solidFill>
                  <a:srgbClr val="FF0000"/>
                </a:solidFill>
                <a:effectLst/>
                <a:latin typeface="Nunito" pitchFamily="2" charset="0"/>
              </a:rPr>
              <a:t>Non-linear Classifiers</a:t>
            </a:r>
          </a:p>
          <a:p>
            <a:pPr algn="l" rtl="0" fontAlgn="base"/>
            <a:r>
              <a:rPr lang="en-US" b="0" i="0" dirty="0">
                <a:solidFill>
                  <a:srgbClr val="273239"/>
                </a:solidFill>
                <a:effectLst/>
                <a:latin typeface="Nunito" pitchFamily="2" charset="0"/>
              </a:rPr>
              <a:t>Non-linear models create a non-linear decision boundary between classes. They can capture more complex relationships between the input features and the target variable. Some of the non-linear </a:t>
            </a:r>
            <a:r>
              <a:rPr lang="en-US" b="1" i="0" dirty="0">
                <a:solidFill>
                  <a:srgbClr val="273239"/>
                </a:solidFill>
                <a:effectLst/>
                <a:latin typeface="Nunito" pitchFamily="2" charset="0"/>
              </a:rPr>
              <a:t>classification </a:t>
            </a:r>
            <a:r>
              <a:rPr lang="en-US" b="0" i="0" dirty="0">
                <a:solidFill>
                  <a:srgbClr val="273239"/>
                </a:solidFill>
                <a:effectLst/>
                <a:latin typeface="Nunito" pitchFamily="2" charset="0"/>
              </a:rPr>
              <a:t>models are as follows: </a:t>
            </a:r>
          </a:p>
          <a:p>
            <a:pPr algn="l" fontAlgn="base">
              <a:buFont typeface="Arial" panose="020B0604020202020204" pitchFamily="34" charset="0"/>
              <a:buChar char="•"/>
            </a:pPr>
            <a:r>
              <a:rPr lang="en-US" b="0" i="0" u="sng" dirty="0">
                <a:solidFill>
                  <a:srgbClr val="273239"/>
                </a:solidFill>
                <a:effectLst/>
                <a:latin typeface="Nunito" pitchFamily="2" charset="0"/>
              </a:rPr>
              <a:t>K-Nearest </a:t>
            </a:r>
            <a:r>
              <a:rPr lang="en-US" b="0" i="0" u="sng" dirty="0" err="1">
                <a:solidFill>
                  <a:srgbClr val="273239"/>
                </a:solidFill>
                <a:effectLst/>
                <a:latin typeface="Nunito" pitchFamily="2" charset="0"/>
              </a:rPr>
              <a:t>Neighbours</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Kernel SVM</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Naive Bayes</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Decision Tree Classification</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Ensemble learning classifiers: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Random Forests,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AdaBoost,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Bagging Classifier,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Voting Classifier, </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0" i="0" u="sng" dirty="0">
                <a:solidFill>
                  <a:srgbClr val="273239"/>
                </a:solidFill>
                <a:effectLst/>
                <a:latin typeface="Nunito" pitchFamily="2" charset="0"/>
              </a:rPr>
              <a:t>Multi-layer Artificial Neural Networks</a:t>
            </a:r>
            <a:endParaRPr lang="en-US" b="0" i="0" dirty="0">
              <a:solidFill>
                <a:srgbClr val="273239"/>
              </a:solidFill>
              <a:effectLst/>
              <a:latin typeface="Nunito" pitchFamily="2" charset="0"/>
            </a:endParaRPr>
          </a:p>
        </p:txBody>
      </p:sp>
    </p:spTree>
    <p:extLst>
      <p:ext uri="{BB962C8B-B14F-4D97-AF65-F5344CB8AC3E}">
        <p14:creationId xmlns:p14="http://schemas.microsoft.com/office/powerpoint/2010/main" val="13345937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6B2055C-FD17-78CA-7546-3DBA982EDB2C}"/>
              </a:ext>
            </a:extLst>
          </p:cNvPr>
          <p:cNvSpPr txBox="1"/>
          <p:nvPr/>
        </p:nvSpPr>
        <p:spPr>
          <a:xfrm>
            <a:off x="872158" y="272534"/>
            <a:ext cx="6097656" cy="523220"/>
          </a:xfrm>
          <a:prstGeom prst="rect">
            <a:avLst/>
          </a:prstGeom>
          <a:noFill/>
        </p:spPr>
        <p:txBody>
          <a:bodyPr wrap="square">
            <a:spAutoFit/>
          </a:bodyPr>
          <a:lstStyle/>
          <a:p>
            <a:pPr algn="l" fontAlgn="base"/>
            <a:r>
              <a:rPr lang="en-US" sz="2800" b="1" i="0" u="sng" dirty="0">
                <a:solidFill>
                  <a:srgbClr val="FF0000"/>
                </a:solidFill>
                <a:effectLst/>
                <a:latin typeface="Nunito" pitchFamily="2" charset="0"/>
              </a:rPr>
              <a:t>Logistic Regression</a:t>
            </a:r>
            <a:endParaRPr lang="en-US" sz="2800" b="1" i="0" dirty="0">
              <a:solidFill>
                <a:srgbClr val="FF0000"/>
              </a:solidFill>
              <a:effectLst/>
              <a:latin typeface="Nunito" pitchFamily="2" charset="0"/>
            </a:endParaRPr>
          </a:p>
        </p:txBody>
      </p:sp>
      <p:sp>
        <p:nvSpPr>
          <p:cNvPr id="5" name="TextBox 4">
            <a:extLst>
              <a:ext uri="{FF2B5EF4-FFF2-40B4-BE49-F238E27FC236}">
                <a16:creationId xmlns:a16="http://schemas.microsoft.com/office/drawing/2014/main" id="{1C11D8FE-1C41-3396-480C-BB306188C5EB}"/>
              </a:ext>
            </a:extLst>
          </p:cNvPr>
          <p:cNvSpPr txBox="1"/>
          <p:nvPr/>
        </p:nvSpPr>
        <p:spPr>
          <a:xfrm>
            <a:off x="872158" y="940402"/>
            <a:ext cx="6097656" cy="1200329"/>
          </a:xfrm>
          <a:prstGeom prst="rect">
            <a:avLst/>
          </a:prstGeom>
          <a:noFill/>
        </p:spPr>
        <p:txBody>
          <a:bodyPr wrap="square">
            <a:spAutoFit/>
          </a:bodyPr>
          <a:lstStyle/>
          <a:p>
            <a:pPr algn="l"/>
            <a:r>
              <a:rPr lang="en-IN" b="0" i="0" dirty="0">
                <a:solidFill>
                  <a:srgbClr val="333333"/>
                </a:solidFill>
                <a:effectLst/>
                <a:latin typeface="Tomorrow"/>
              </a:rPr>
              <a:t>Introduction to Logistic Regression</a:t>
            </a:r>
          </a:p>
          <a:p>
            <a:pPr algn="l"/>
            <a:r>
              <a:rPr lang="en-IN" b="0" i="0" dirty="0">
                <a:solidFill>
                  <a:srgbClr val="333333"/>
                </a:solidFill>
                <a:effectLst/>
                <a:latin typeface="Tomorrow"/>
              </a:rPr>
              <a:t>Sigmoid Function</a:t>
            </a:r>
          </a:p>
          <a:p>
            <a:pPr algn="l"/>
            <a:r>
              <a:rPr lang="en-IN" b="0" i="0" dirty="0">
                <a:solidFill>
                  <a:srgbClr val="333333"/>
                </a:solidFill>
                <a:effectLst/>
                <a:latin typeface="Tomorrow"/>
              </a:rPr>
              <a:t>Confusion Matrix</a:t>
            </a:r>
          </a:p>
          <a:p>
            <a:pPr algn="l"/>
            <a:r>
              <a:rPr lang="en-IN" b="0" i="0" dirty="0">
                <a:solidFill>
                  <a:srgbClr val="333333"/>
                </a:solidFill>
                <a:effectLst/>
                <a:latin typeface="Tomorrow"/>
              </a:rPr>
              <a:t>Classification Evaluation Metrics</a:t>
            </a:r>
          </a:p>
        </p:txBody>
      </p:sp>
      <p:pic>
        <p:nvPicPr>
          <p:cNvPr id="2050" name="Picture 2" descr="Logistic Regression in Machine Learning">
            <a:extLst>
              <a:ext uri="{FF2B5EF4-FFF2-40B4-BE49-F238E27FC236}">
                <a16:creationId xmlns:a16="http://schemas.microsoft.com/office/drawing/2014/main" id="{B07B9E60-4DBF-CC42-6962-4A197D9747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32594" y="3510998"/>
            <a:ext cx="4762500" cy="28575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8243417-8A0B-35CC-EF5C-43BF969A6325}"/>
              </a:ext>
            </a:extLst>
          </p:cNvPr>
          <p:cNvSpPr txBox="1"/>
          <p:nvPr/>
        </p:nvSpPr>
        <p:spPr>
          <a:xfrm>
            <a:off x="872158" y="2413338"/>
            <a:ext cx="8274326" cy="1477328"/>
          </a:xfrm>
          <a:prstGeom prst="rect">
            <a:avLst/>
          </a:prstGeom>
          <a:noFill/>
        </p:spPr>
        <p:txBody>
          <a:bodyPr wrap="square">
            <a:spAutoFit/>
          </a:bodyPr>
          <a:lstStyle/>
          <a:p>
            <a:r>
              <a:rPr lang="en-US" b="0" i="0" dirty="0">
                <a:solidFill>
                  <a:srgbClr val="2B2A29"/>
                </a:solidFill>
                <a:effectLst/>
                <a:latin typeface="montserrat" panose="00000500000000000000" pitchFamily="2" charset="0"/>
              </a:rPr>
              <a:t>Logistic regression predicts the output of a categorical dependent variable. Therefore the outcome must be a categorical or discrete value. It can be either Yes or No, 0 or 1, true or False, etc. but instead of giving the exact value as 0 and 1, </a:t>
            </a:r>
            <a:r>
              <a:rPr lang="en-US" b="1" i="0" dirty="0">
                <a:solidFill>
                  <a:srgbClr val="2B2A29"/>
                </a:solidFill>
                <a:effectLst/>
                <a:latin typeface="montserrat" panose="00000500000000000000" pitchFamily="2" charset="0"/>
              </a:rPr>
              <a:t>it gives the probabilistic values which lie between 0 and 1</a:t>
            </a:r>
            <a:r>
              <a:rPr lang="en-US" b="0" i="0" dirty="0">
                <a:solidFill>
                  <a:srgbClr val="2B2A29"/>
                </a:solidFill>
                <a:effectLst/>
                <a:latin typeface="montserrat" panose="00000500000000000000" pitchFamily="2" charset="0"/>
              </a:rPr>
              <a:t>.</a:t>
            </a:r>
            <a:endParaRPr lang="en-IN" dirty="0"/>
          </a:p>
        </p:txBody>
      </p:sp>
      <p:sp>
        <p:nvSpPr>
          <p:cNvPr id="9" name="TextBox 8">
            <a:extLst>
              <a:ext uri="{FF2B5EF4-FFF2-40B4-BE49-F238E27FC236}">
                <a16:creationId xmlns:a16="http://schemas.microsoft.com/office/drawing/2014/main" id="{C4952459-9CDC-D38B-BECF-2E5AFB6AC558}"/>
              </a:ext>
            </a:extLst>
          </p:cNvPr>
          <p:cNvSpPr txBox="1"/>
          <p:nvPr/>
        </p:nvSpPr>
        <p:spPr>
          <a:xfrm>
            <a:off x="693253" y="4658283"/>
            <a:ext cx="6810789" cy="1200329"/>
          </a:xfrm>
          <a:prstGeom prst="rect">
            <a:avLst/>
          </a:prstGeom>
          <a:noFill/>
        </p:spPr>
        <p:txBody>
          <a:bodyPr wrap="square">
            <a:spAutoFit/>
          </a:bodyPr>
          <a:lstStyle/>
          <a:p>
            <a:pPr algn="l"/>
            <a:r>
              <a:rPr lang="en-US" b="1" i="0" dirty="0">
                <a:solidFill>
                  <a:srgbClr val="1D1D27"/>
                </a:solidFill>
                <a:effectLst/>
                <a:latin typeface="montserrat" panose="00000500000000000000" pitchFamily="2" charset="0"/>
              </a:rPr>
              <a:t>Assumptions for Logistic Regression:</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The dependent variable must be categorical in nature.</a:t>
            </a:r>
          </a:p>
          <a:p>
            <a:pPr algn="just">
              <a:buFont typeface="Arial" panose="020B0604020202020204" pitchFamily="34" charset="0"/>
              <a:buChar char="•"/>
            </a:pPr>
            <a:r>
              <a:rPr lang="en-US" b="0" i="0" dirty="0">
                <a:solidFill>
                  <a:srgbClr val="2B2A29"/>
                </a:solidFill>
                <a:effectLst/>
                <a:latin typeface="montserrat" panose="00000500000000000000" pitchFamily="2" charset="0"/>
              </a:rPr>
              <a:t>The independent variable should not have multi-collinearity.</a:t>
            </a:r>
          </a:p>
        </p:txBody>
      </p:sp>
    </p:spTree>
    <p:extLst>
      <p:ext uri="{BB962C8B-B14F-4D97-AF65-F5344CB8AC3E}">
        <p14:creationId xmlns:p14="http://schemas.microsoft.com/office/powerpoint/2010/main" val="2838172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57220E9-692D-CE5B-8B67-80C3C6F2F1C2}"/>
              </a:ext>
            </a:extLst>
          </p:cNvPr>
          <p:cNvSpPr txBox="1"/>
          <p:nvPr/>
        </p:nvSpPr>
        <p:spPr>
          <a:xfrm>
            <a:off x="149086" y="330659"/>
            <a:ext cx="6877879" cy="5308505"/>
          </a:xfrm>
          <a:prstGeom prst="rect">
            <a:avLst/>
          </a:prstGeom>
          <a:noFill/>
        </p:spPr>
        <p:txBody>
          <a:bodyPr wrap="square">
            <a:spAutoFit/>
          </a:bodyPr>
          <a:lstStyle/>
          <a:p>
            <a:pPr algn="l"/>
            <a:r>
              <a:rPr lang="en-US" b="1" i="0" dirty="0">
                <a:solidFill>
                  <a:srgbClr val="FF0000"/>
                </a:solidFill>
                <a:effectLst/>
                <a:latin typeface="montserrat" panose="020F0502020204030204" pitchFamily="2" charset="0"/>
              </a:rPr>
              <a:t>Logistic Function (Sigmoid Function):</a:t>
            </a:r>
          </a:p>
          <a:p>
            <a:pPr algn="just">
              <a:lnSpc>
                <a:spcPct val="150000"/>
              </a:lnSpc>
              <a:buFont typeface="Arial" panose="020B0604020202020204" pitchFamily="34" charset="0"/>
              <a:buChar char="•"/>
            </a:pPr>
            <a:r>
              <a:rPr lang="en-US" b="0" i="0" dirty="0">
                <a:solidFill>
                  <a:srgbClr val="2B2A29"/>
                </a:solidFill>
                <a:effectLst/>
                <a:latin typeface="montserrat" panose="020F0502020204030204" pitchFamily="2" charset="0"/>
              </a:rPr>
              <a:t>The sigmoid function is a mathematical function used to map the predicted values to probabilities.</a:t>
            </a:r>
          </a:p>
          <a:p>
            <a:pPr algn="just">
              <a:lnSpc>
                <a:spcPct val="150000"/>
              </a:lnSpc>
              <a:buFont typeface="Arial" panose="020B0604020202020204" pitchFamily="34" charset="0"/>
              <a:buChar char="•"/>
            </a:pPr>
            <a:r>
              <a:rPr lang="en-US" b="0" i="0" dirty="0">
                <a:solidFill>
                  <a:srgbClr val="2B2A29"/>
                </a:solidFill>
                <a:effectLst/>
                <a:latin typeface="montserrat" panose="020F0502020204030204" pitchFamily="2" charset="0"/>
              </a:rPr>
              <a:t>It maps any real value into another value within a range of 0 and 1.</a:t>
            </a:r>
          </a:p>
          <a:p>
            <a:pPr algn="just">
              <a:lnSpc>
                <a:spcPct val="150000"/>
              </a:lnSpc>
              <a:buFont typeface="Arial" panose="020B0604020202020204" pitchFamily="34" charset="0"/>
              <a:buChar char="•"/>
            </a:pPr>
            <a:r>
              <a:rPr lang="en-US" b="0" i="0" dirty="0">
                <a:solidFill>
                  <a:srgbClr val="2B2A29"/>
                </a:solidFill>
                <a:effectLst/>
                <a:latin typeface="montserrat" panose="020F0502020204030204" pitchFamily="2" charset="0"/>
              </a:rPr>
              <a:t>The value of the logistic regression must be between 0 and 1, which cannot go beyond this limit, so it forms a curve like the "S" form. The S-form curve is called the Sigmoid function or the logistic function.</a:t>
            </a:r>
          </a:p>
          <a:p>
            <a:pPr algn="just">
              <a:lnSpc>
                <a:spcPct val="150000"/>
              </a:lnSpc>
              <a:buFont typeface="Arial" panose="020B0604020202020204" pitchFamily="34" charset="0"/>
              <a:buChar char="•"/>
            </a:pPr>
            <a:r>
              <a:rPr lang="en-US" b="0" i="0" dirty="0">
                <a:solidFill>
                  <a:srgbClr val="2B2A29"/>
                </a:solidFill>
                <a:effectLst/>
                <a:latin typeface="montserrat" panose="020F0502020204030204" pitchFamily="2" charset="0"/>
              </a:rPr>
              <a:t>In logistic regression, we use the concept of the threshold value, which defines the probability of either 0 or 1. Such as values above the threshold value tends to 1, and a value below the threshold values tends to 0.</a:t>
            </a:r>
          </a:p>
        </p:txBody>
      </p:sp>
      <p:pic>
        <p:nvPicPr>
          <p:cNvPr id="3076" name="Picture 4" descr="Sigmoid Function: Types and Applications | BotPenguin">
            <a:extLst>
              <a:ext uri="{FF2B5EF4-FFF2-40B4-BE49-F238E27FC236}">
                <a16:creationId xmlns:a16="http://schemas.microsoft.com/office/drawing/2014/main" id="{25BAA23A-3FFC-E9E2-B942-C62F3639D9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6174" y="576470"/>
            <a:ext cx="5035826" cy="55645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5928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144D56-94CC-05E2-28F8-803241726CCE}"/>
              </a:ext>
            </a:extLst>
          </p:cNvPr>
          <p:cNvSpPr txBox="1"/>
          <p:nvPr/>
        </p:nvSpPr>
        <p:spPr>
          <a:xfrm>
            <a:off x="559904" y="566678"/>
            <a:ext cx="11072191" cy="3693319"/>
          </a:xfrm>
          <a:prstGeom prst="rect">
            <a:avLst/>
          </a:prstGeom>
          <a:noFill/>
        </p:spPr>
        <p:txBody>
          <a:bodyPr wrap="square">
            <a:spAutoFit/>
          </a:bodyPr>
          <a:lstStyle/>
          <a:p>
            <a:pPr algn="l"/>
            <a:r>
              <a:rPr lang="en-US" b="1" i="0" dirty="0">
                <a:solidFill>
                  <a:srgbClr val="FF0000"/>
                </a:solidFill>
                <a:effectLst/>
                <a:latin typeface="montserrat" panose="00000500000000000000" pitchFamily="2" charset="0"/>
              </a:rPr>
              <a:t>Type of Logistic Regression:</a:t>
            </a:r>
          </a:p>
          <a:p>
            <a:pPr algn="just"/>
            <a:r>
              <a:rPr lang="en-US" b="0" i="0" dirty="0">
                <a:solidFill>
                  <a:srgbClr val="2B2A29"/>
                </a:solidFill>
                <a:effectLst/>
                <a:latin typeface="montserrat" panose="00000500000000000000" pitchFamily="2" charset="0"/>
              </a:rPr>
              <a:t>On the basis of the categories, Logistic Regression can be classified into three types:</a:t>
            </a:r>
          </a:p>
          <a:p>
            <a:pPr algn="just"/>
            <a:endParaRPr lang="en-US" b="0"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Binomial:</a:t>
            </a:r>
            <a:r>
              <a:rPr lang="en-US" b="0" i="0" dirty="0">
                <a:solidFill>
                  <a:srgbClr val="2B2A29"/>
                </a:solidFill>
                <a:effectLst/>
                <a:latin typeface="montserrat" panose="00000500000000000000" pitchFamily="2" charset="0"/>
              </a:rPr>
              <a:t> In binomial Logistic regression, there can be only two possible types of the dependent variables, such as 0 or 1, Pass or Fail, etc.</a:t>
            </a:r>
          </a:p>
          <a:p>
            <a:pPr algn="just">
              <a:buFont typeface="Arial" panose="020B0604020202020204" pitchFamily="34" charset="0"/>
              <a:buChar char="•"/>
            </a:pPr>
            <a:endParaRPr lang="en-US" b="1"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Multinomial:</a:t>
            </a:r>
            <a:r>
              <a:rPr lang="en-US" b="0" i="0" dirty="0">
                <a:solidFill>
                  <a:srgbClr val="2B2A29"/>
                </a:solidFill>
                <a:effectLst/>
                <a:latin typeface="montserrat" panose="00000500000000000000" pitchFamily="2" charset="0"/>
              </a:rPr>
              <a:t> In multinomial Logistic regression, there can be 3 or more possible unordered types of the dependent variable, such as "cat", "dogs", or "sheep"</a:t>
            </a:r>
          </a:p>
          <a:p>
            <a:pPr algn="just">
              <a:buFont typeface="Arial" panose="020B0604020202020204" pitchFamily="34" charset="0"/>
              <a:buChar char="•"/>
            </a:pPr>
            <a:endParaRPr lang="en-US" b="1" i="0" dirty="0">
              <a:solidFill>
                <a:srgbClr val="2B2A29"/>
              </a:solidFill>
              <a:effectLst/>
              <a:latin typeface="montserrat" panose="00000500000000000000" pitchFamily="2" charset="0"/>
            </a:endParaRPr>
          </a:p>
          <a:p>
            <a:pPr algn="just">
              <a:buFont typeface="Arial" panose="020B0604020202020204" pitchFamily="34" charset="0"/>
              <a:buChar char="•"/>
            </a:pPr>
            <a:r>
              <a:rPr lang="en-US" b="1" i="0" dirty="0">
                <a:solidFill>
                  <a:srgbClr val="2B2A29"/>
                </a:solidFill>
                <a:effectLst/>
                <a:latin typeface="montserrat" panose="00000500000000000000" pitchFamily="2" charset="0"/>
              </a:rPr>
              <a:t>Ordinal:</a:t>
            </a:r>
            <a:r>
              <a:rPr lang="en-US" b="0" i="0" dirty="0">
                <a:solidFill>
                  <a:srgbClr val="2B2A29"/>
                </a:solidFill>
                <a:effectLst/>
                <a:latin typeface="montserrat" panose="00000500000000000000" pitchFamily="2" charset="0"/>
              </a:rPr>
              <a:t> In ordinal Logistic regression, there can be 3 or more possible ordered types of dependent variables, such as "low", "Medium", or "High".</a:t>
            </a:r>
          </a:p>
          <a:p>
            <a:br>
              <a:rPr lang="en-US" dirty="0"/>
            </a:br>
            <a:endParaRPr lang="en-IN" dirty="0"/>
          </a:p>
        </p:txBody>
      </p:sp>
      <p:sp>
        <p:nvSpPr>
          <p:cNvPr id="5" name="TextBox 4">
            <a:extLst>
              <a:ext uri="{FF2B5EF4-FFF2-40B4-BE49-F238E27FC236}">
                <a16:creationId xmlns:a16="http://schemas.microsoft.com/office/drawing/2014/main" id="{1D21554A-6D78-3B7B-FD34-50C970C5D019}"/>
              </a:ext>
            </a:extLst>
          </p:cNvPr>
          <p:cNvSpPr txBox="1"/>
          <p:nvPr/>
        </p:nvSpPr>
        <p:spPr>
          <a:xfrm>
            <a:off x="1567896" y="4558893"/>
            <a:ext cx="8351355" cy="1200329"/>
          </a:xfrm>
          <a:prstGeom prst="rect">
            <a:avLst/>
          </a:prstGeom>
          <a:noFill/>
        </p:spPr>
        <p:txBody>
          <a:bodyPr wrap="square">
            <a:spAutoFit/>
          </a:bodyPr>
          <a:lstStyle/>
          <a:p>
            <a:pPr algn="l"/>
            <a:r>
              <a:rPr lang="en-IN" b="0" i="0" dirty="0">
                <a:solidFill>
                  <a:srgbClr val="2B2A29"/>
                </a:solidFill>
                <a:effectLst/>
                <a:latin typeface="montserrat" panose="00000500000000000000" pitchFamily="2" charset="0"/>
              </a:rPr>
              <a:t>#Fitting Logistic Regression to the training set  </a:t>
            </a:r>
          </a:p>
          <a:p>
            <a:pPr algn="l"/>
            <a:r>
              <a:rPr lang="en-IN" b="0" i="0" dirty="0">
                <a:solidFill>
                  <a:srgbClr val="2B2A29"/>
                </a:solidFill>
                <a:effectLst/>
                <a:latin typeface="montserrat" panose="00000500000000000000" pitchFamily="2" charset="0"/>
              </a:rPr>
              <a:t>from </a:t>
            </a:r>
            <a:r>
              <a:rPr lang="en-IN" b="0" i="0" dirty="0" err="1">
                <a:solidFill>
                  <a:srgbClr val="2B2A29"/>
                </a:solidFill>
                <a:effectLst/>
                <a:latin typeface="montserrat" panose="00000500000000000000" pitchFamily="2" charset="0"/>
              </a:rPr>
              <a:t>sklearn.linear_model</a:t>
            </a:r>
            <a:r>
              <a:rPr lang="en-IN" b="0" i="0" dirty="0">
                <a:solidFill>
                  <a:srgbClr val="2B2A29"/>
                </a:solidFill>
                <a:effectLst/>
                <a:latin typeface="montserrat" panose="00000500000000000000" pitchFamily="2" charset="0"/>
              </a:rPr>
              <a:t> </a:t>
            </a:r>
            <a:r>
              <a:rPr lang="en-IN" b="1" i="0" dirty="0">
                <a:solidFill>
                  <a:srgbClr val="006699"/>
                </a:solidFill>
                <a:effectLst/>
                <a:latin typeface="montserrat" panose="00000500000000000000" pitchFamily="2" charset="0"/>
              </a:rPr>
              <a:t>import</a:t>
            </a:r>
            <a:r>
              <a:rPr lang="en-IN" b="0" i="0" dirty="0">
                <a:solidFill>
                  <a:srgbClr val="2B2A29"/>
                </a:solidFill>
                <a:effectLst/>
                <a:latin typeface="montserrat" panose="00000500000000000000" pitchFamily="2" charset="0"/>
              </a:rPr>
              <a:t> </a:t>
            </a:r>
            <a:r>
              <a:rPr lang="en-IN" b="0" i="0" dirty="0" err="1">
                <a:solidFill>
                  <a:srgbClr val="2B2A29"/>
                </a:solidFill>
                <a:effectLst/>
                <a:latin typeface="montserrat" panose="00000500000000000000" pitchFamily="2" charset="0"/>
              </a:rPr>
              <a:t>LogisticRegression</a:t>
            </a:r>
            <a:r>
              <a:rPr lang="en-IN" b="0" i="0" dirty="0">
                <a:solidFill>
                  <a:srgbClr val="2B2A29"/>
                </a:solidFill>
                <a:effectLst/>
                <a:latin typeface="montserrat" panose="00000500000000000000" pitchFamily="2" charset="0"/>
              </a:rPr>
              <a:t>  </a:t>
            </a:r>
          </a:p>
          <a:p>
            <a:pPr algn="l"/>
            <a:r>
              <a:rPr lang="en-IN" b="0" i="0" dirty="0">
                <a:solidFill>
                  <a:srgbClr val="2B2A29"/>
                </a:solidFill>
                <a:effectLst/>
                <a:latin typeface="montserrat" panose="00000500000000000000" pitchFamily="2" charset="0"/>
              </a:rPr>
              <a:t>classifier= </a:t>
            </a:r>
            <a:r>
              <a:rPr lang="en-IN" b="0" i="0" dirty="0" err="1">
                <a:solidFill>
                  <a:srgbClr val="2B2A29"/>
                </a:solidFill>
                <a:effectLst/>
                <a:latin typeface="montserrat" panose="00000500000000000000" pitchFamily="2" charset="0"/>
              </a:rPr>
              <a:t>LogisticRegression</a:t>
            </a:r>
            <a:r>
              <a:rPr lang="en-IN" b="0" i="0" dirty="0">
                <a:solidFill>
                  <a:srgbClr val="2B2A29"/>
                </a:solidFill>
                <a:effectLst/>
                <a:latin typeface="montserrat" panose="00000500000000000000" pitchFamily="2" charset="0"/>
              </a:rPr>
              <a:t>(</a:t>
            </a:r>
            <a:r>
              <a:rPr lang="en-IN" b="0" i="0" dirty="0" err="1">
                <a:solidFill>
                  <a:srgbClr val="2B2A29"/>
                </a:solidFill>
                <a:effectLst/>
                <a:latin typeface="montserrat" panose="00000500000000000000" pitchFamily="2" charset="0"/>
              </a:rPr>
              <a:t>random_state</a:t>
            </a:r>
            <a:r>
              <a:rPr lang="en-IN" b="0" i="0" dirty="0">
                <a:solidFill>
                  <a:srgbClr val="2B2A29"/>
                </a:solidFill>
                <a:effectLst/>
                <a:latin typeface="montserrat" panose="00000500000000000000" pitchFamily="2" charset="0"/>
              </a:rPr>
              <a:t>=</a:t>
            </a:r>
            <a:r>
              <a:rPr lang="en-IN" b="0" i="0" dirty="0">
                <a:solidFill>
                  <a:srgbClr val="C00000"/>
                </a:solidFill>
                <a:effectLst/>
                <a:latin typeface="montserrat" panose="00000500000000000000" pitchFamily="2" charset="0"/>
              </a:rPr>
              <a:t>0</a:t>
            </a:r>
            <a:r>
              <a:rPr lang="en-IN" b="0" i="0" dirty="0">
                <a:solidFill>
                  <a:srgbClr val="2B2A29"/>
                </a:solidFill>
                <a:effectLst/>
                <a:latin typeface="montserrat" panose="00000500000000000000" pitchFamily="2" charset="0"/>
              </a:rPr>
              <a:t>)  </a:t>
            </a:r>
          </a:p>
          <a:p>
            <a:pPr algn="l"/>
            <a:r>
              <a:rPr lang="en-IN" b="0" i="0" dirty="0" err="1">
                <a:solidFill>
                  <a:srgbClr val="2B2A29"/>
                </a:solidFill>
                <a:effectLst/>
                <a:latin typeface="montserrat" panose="00000500000000000000" pitchFamily="2" charset="0"/>
              </a:rPr>
              <a:t>classifier.fit</a:t>
            </a:r>
            <a:r>
              <a:rPr lang="en-IN" b="0" i="0" dirty="0">
                <a:solidFill>
                  <a:srgbClr val="2B2A29"/>
                </a:solidFill>
                <a:effectLst/>
                <a:latin typeface="montserrat" panose="00000500000000000000" pitchFamily="2" charset="0"/>
              </a:rPr>
              <a:t>(</a:t>
            </a:r>
            <a:r>
              <a:rPr lang="en-IN" b="0" i="0" dirty="0" err="1">
                <a:solidFill>
                  <a:srgbClr val="2B2A29"/>
                </a:solidFill>
                <a:effectLst/>
                <a:latin typeface="montserrat" panose="00000500000000000000" pitchFamily="2" charset="0"/>
              </a:rPr>
              <a:t>x_train</a:t>
            </a:r>
            <a:r>
              <a:rPr lang="en-IN" b="0" i="0" dirty="0">
                <a:solidFill>
                  <a:srgbClr val="2B2A29"/>
                </a:solidFill>
                <a:effectLst/>
                <a:latin typeface="montserrat" panose="00000500000000000000" pitchFamily="2" charset="0"/>
              </a:rPr>
              <a:t>, </a:t>
            </a:r>
            <a:r>
              <a:rPr lang="en-IN" b="0" i="0" dirty="0" err="1">
                <a:solidFill>
                  <a:srgbClr val="2B2A29"/>
                </a:solidFill>
                <a:effectLst/>
                <a:latin typeface="montserrat" panose="00000500000000000000" pitchFamily="2" charset="0"/>
              </a:rPr>
              <a:t>y_train</a:t>
            </a:r>
            <a:r>
              <a:rPr lang="en-IN" b="0" i="0" dirty="0">
                <a:solidFill>
                  <a:srgbClr val="2B2A29"/>
                </a:solidFill>
                <a:effectLst/>
                <a:latin typeface="montserrat" panose="00000500000000000000" pitchFamily="2" charset="0"/>
              </a:rPr>
              <a:t>)  </a:t>
            </a:r>
          </a:p>
        </p:txBody>
      </p:sp>
    </p:spTree>
    <p:extLst>
      <p:ext uri="{BB962C8B-B14F-4D97-AF65-F5344CB8AC3E}">
        <p14:creationId xmlns:p14="http://schemas.microsoft.com/office/powerpoint/2010/main" val="1648283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DADE3F-2E19-BB7A-D92A-B875FEBC9D5D}"/>
              </a:ext>
            </a:extLst>
          </p:cNvPr>
          <p:cNvSpPr txBox="1"/>
          <p:nvPr/>
        </p:nvSpPr>
        <p:spPr>
          <a:xfrm>
            <a:off x="981488" y="664920"/>
            <a:ext cx="6097656" cy="2031325"/>
          </a:xfrm>
          <a:prstGeom prst="rect">
            <a:avLst/>
          </a:prstGeom>
          <a:noFill/>
        </p:spPr>
        <p:txBody>
          <a:bodyPr wrap="square">
            <a:spAutoFit/>
          </a:bodyPr>
          <a:lstStyle/>
          <a:p>
            <a:pPr algn="l" fontAlgn="base"/>
            <a:r>
              <a:rPr lang="en-US" b="1" i="0" dirty="0">
                <a:solidFill>
                  <a:srgbClr val="273239"/>
                </a:solidFill>
                <a:effectLst/>
                <a:latin typeface="Nunito" pitchFamily="2" charset="0"/>
              </a:rPr>
              <a:t>Cost functions/loss function in logistic regression</a:t>
            </a:r>
          </a:p>
          <a:p>
            <a:pPr marL="285750" indent="-285750" algn="l" fontAlgn="base">
              <a:buFont typeface="Arial" panose="020B0604020202020204" pitchFamily="34" charset="0"/>
              <a:buChar char="•"/>
            </a:pPr>
            <a:r>
              <a:rPr lang="en-US" b="0" i="0" dirty="0">
                <a:solidFill>
                  <a:srgbClr val="273239"/>
                </a:solidFill>
                <a:effectLst/>
                <a:latin typeface="Nunito" pitchFamily="2" charset="0"/>
              </a:rPr>
              <a:t>Log loss</a:t>
            </a:r>
          </a:p>
          <a:p>
            <a:pPr marL="285750" indent="-285750" algn="l" fontAlgn="base">
              <a:buFont typeface="Arial" panose="020B0604020202020204" pitchFamily="34" charset="0"/>
              <a:buChar char="•"/>
            </a:pPr>
            <a:r>
              <a:rPr lang="en-US" dirty="0">
                <a:solidFill>
                  <a:srgbClr val="273239"/>
                </a:solidFill>
                <a:latin typeface="Nunito" pitchFamily="2" charset="0"/>
              </a:rPr>
              <a:t>L1 (feature selection ,lasso)and L2(reduction overfitting ridge) regularization</a:t>
            </a:r>
          </a:p>
          <a:p>
            <a:pPr marL="285750" indent="-285750" algn="l" fontAlgn="base">
              <a:buFont typeface="Arial" panose="020B0604020202020204" pitchFamily="34" charset="0"/>
              <a:buChar char="•"/>
            </a:pPr>
            <a:endParaRPr lang="en-US" b="0" i="0" dirty="0">
              <a:solidFill>
                <a:srgbClr val="273239"/>
              </a:solidFill>
              <a:effectLst/>
              <a:latin typeface="Nunito" pitchFamily="2" charset="0"/>
            </a:endParaRPr>
          </a:p>
          <a:p>
            <a:pPr marL="285750" indent="-285750" algn="l" fontAlgn="base">
              <a:buFont typeface="Arial" panose="020B0604020202020204" pitchFamily="34" charset="0"/>
              <a:buChar char="•"/>
            </a:pPr>
            <a:r>
              <a:rPr lang="en-US" dirty="0">
                <a:solidFill>
                  <a:srgbClr val="273239"/>
                </a:solidFill>
                <a:latin typeface="Nunito" pitchFamily="2" charset="0"/>
              </a:rPr>
              <a:t>C &amp; lambda relationship</a:t>
            </a:r>
          </a:p>
          <a:p>
            <a:pPr marL="285750" indent="-285750" algn="l" fontAlgn="base">
              <a:buFont typeface="Arial" panose="020B0604020202020204" pitchFamily="34" charset="0"/>
              <a:buChar char="•"/>
            </a:pPr>
            <a:r>
              <a:rPr lang="en-US" b="0" i="0" dirty="0">
                <a:solidFill>
                  <a:srgbClr val="273239"/>
                </a:solidFill>
                <a:effectLst/>
                <a:latin typeface="Nunito" pitchFamily="2" charset="0"/>
              </a:rPr>
              <a:t>And lambda is hyper parameter </a:t>
            </a:r>
          </a:p>
        </p:txBody>
      </p:sp>
    </p:spTree>
    <p:extLst>
      <p:ext uri="{BB962C8B-B14F-4D97-AF65-F5344CB8AC3E}">
        <p14:creationId xmlns:p14="http://schemas.microsoft.com/office/powerpoint/2010/main" val="3177263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435BEE-C04E-CDA4-B859-50A6A41673EC}"/>
              </a:ext>
            </a:extLst>
          </p:cNvPr>
          <p:cNvSpPr txBox="1"/>
          <p:nvPr/>
        </p:nvSpPr>
        <p:spPr>
          <a:xfrm>
            <a:off x="216176" y="128207"/>
            <a:ext cx="11975824" cy="5601533"/>
          </a:xfrm>
          <a:prstGeom prst="rect">
            <a:avLst/>
          </a:prstGeom>
          <a:noFill/>
        </p:spPr>
        <p:txBody>
          <a:bodyPr wrap="square">
            <a:spAutoFit/>
          </a:bodyPr>
          <a:lstStyle/>
          <a:p>
            <a:pPr algn="l" fontAlgn="base"/>
            <a:r>
              <a:rPr lang="en-US" b="1" i="0" dirty="0">
                <a:solidFill>
                  <a:srgbClr val="FF0000"/>
                </a:solidFill>
                <a:effectLst/>
                <a:latin typeface="Nunito" pitchFamily="2" charset="0"/>
              </a:rPr>
              <a:t>Classification Models in Machine Learning</a:t>
            </a:r>
          </a:p>
          <a:p>
            <a:pPr algn="l" fontAlgn="base"/>
            <a:endParaRPr lang="en-US" b="1" i="0" dirty="0">
              <a:solidFill>
                <a:srgbClr val="FF0000"/>
              </a:solidFill>
              <a:effectLst/>
              <a:latin typeface="Nunito" pitchFamily="2" charset="0"/>
            </a:endParaRPr>
          </a:p>
          <a:p>
            <a:pPr algn="l" rtl="0" fontAlgn="base"/>
            <a:r>
              <a:rPr lang="en-US" sz="1400" b="0" i="0" dirty="0">
                <a:solidFill>
                  <a:srgbClr val="273239"/>
                </a:solidFill>
                <a:effectLst/>
                <a:latin typeface="Nunito" pitchFamily="2" charset="0"/>
              </a:rPr>
              <a:t>Evaluating a classification model is an important step in machine learning, as it helps to assess the performance and generalization ability of the model on new, unseen data. There are several metrics and techniques that can be used to evaluate a classification model, depending on the specific problem and requirements. Here are some commonly used evaluation metrics:</a:t>
            </a:r>
          </a:p>
          <a:p>
            <a:pPr algn="l" rtl="0" fontAlgn="base"/>
            <a:endParaRPr lang="en-US" sz="1400" b="0" i="0" dirty="0">
              <a:solidFill>
                <a:srgbClr val="273239"/>
              </a:solidFill>
              <a:effectLst/>
              <a:latin typeface="Nunito" pitchFamily="2" charset="0"/>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2"/>
              </a:rPr>
              <a:t>Classification Accuracy:</a:t>
            </a:r>
            <a:r>
              <a:rPr lang="en-US" sz="1400" b="0" i="0" u="sng" dirty="0">
                <a:solidFill>
                  <a:srgbClr val="273239"/>
                </a:solidFill>
                <a:effectLst/>
                <a:latin typeface="Nunito" pitchFamily="2" charset="0"/>
                <a:hlinkClick r:id="rId2"/>
              </a:rPr>
              <a:t> </a:t>
            </a:r>
            <a:r>
              <a:rPr lang="en-US" sz="1400" b="0" i="0" dirty="0">
                <a:solidFill>
                  <a:srgbClr val="273239"/>
                </a:solidFill>
                <a:effectLst/>
                <a:latin typeface="Nunito" pitchFamily="2" charset="0"/>
              </a:rPr>
              <a:t>The proportion of correctly classified instances over the total number of instances in the test set. It is a simple and intuitive metric but can be misleading in imbalanced datasets where the majority class dominates the accuracy score.</a:t>
            </a: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3"/>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3"/>
              </a:rPr>
              <a:t>Confusion matrix</a:t>
            </a:r>
            <a:r>
              <a:rPr lang="en-US" sz="1400" b="1" i="0" dirty="0">
                <a:solidFill>
                  <a:srgbClr val="273239"/>
                </a:solidFill>
                <a:effectLst/>
                <a:latin typeface="Nunito" pitchFamily="2" charset="0"/>
              </a:rPr>
              <a:t>: </a:t>
            </a:r>
            <a:r>
              <a:rPr lang="en-US" sz="1400" b="0" i="0" dirty="0">
                <a:solidFill>
                  <a:srgbClr val="273239"/>
                </a:solidFill>
                <a:effectLst/>
                <a:latin typeface="Nunito" pitchFamily="2" charset="0"/>
              </a:rPr>
              <a:t>A table that shows the number of true positives, true negatives, false positives, and false negatives for each class, which can be used to calculate various evaluation metrics.</a:t>
            </a: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2"/>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2"/>
              </a:rPr>
              <a:t>Precision and Recall:</a:t>
            </a:r>
            <a:r>
              <a:rPr lang="en-US" sz="1400" b="0" i="0" u="sng" dirty="0">
                <a:solidFill>
                  <a:srgbClr val="273239"/>
                </a:solidFill>
                <a:effectLst/>
                <a:latin typeface="Nunito" pitchFamily="2" charset="0"/>
                <a:hlinkClick r:id="rId2"/>
              </a:rPr>
              <a:t> </a:t>
            </a:r>
            <a:r>
              <a:rPr lang="en-US" sz="1400" b="0" i="0" dirty="0">
                <a:solidFill>
                  <a:srgbClr val="273239"/>
                </a:solidFill>
                <a:effectLst/>
                <a:latin typeface="Nunito" pitchFamily="2" charset="0"/>
              </a:rPr>
              <a:t>Precision measures the proportion of true positives over the total number of predicted positives, while recall measures the proportion of true positives over the total number of actual positives. These metrics are useful in scenarios where one class is more important than the other, or when there is a trade-off between false positives and false negatives.</a:t>
            </a: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2"/>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2"/>
              </a:rPr>
              <a:t>F1-Score:</a:t>
            </a:r>
            <a:r>
              <a:rPr lang="en-US" sz="1400" b="0" i="0" u="sng" dirty="0">
                <a:solidFill>
                  <a:srgbClr val="273239"/>
                </a:solidFill>
                <a:effectLst/>
                <a:latin typeface="Nunito" pitchFamily="2" charset="0"/>
                <a:hlinkClick r:id="rId2"/>
              </a:rPr>
              <a:t> </a:t>
            </a:r>
            <a:r>
              <a:rPr lang="en-US" sz="1400" b="0" i="0" dirty="0">
                <a:solidFill>
                  <a:srgbClr val="273239"/>
                </a:solidFill>
                <a:effectLst/>
                <a:latin typeface="Nunito" pitchFamily="2" charset="0"/>
              </a:rPr>
              <a:t>The harmonic mean of precision and recall, calculated as 2 x (precision x recall) / (precision + recall). It is a useful metric for imbalanced datasets where both precision and recall are important.</a:t>
            </a:r>
          </a:p>
          <a:p>
            <a:pPr algn="l" fontAlgn="base">
              <a:buFont typeface="Arial" panose="020B0604020202020204" pitchFamily="34" charset="0"/>
              <a:buChar char="•"/>
            </a:pPr>
            <a:endParaRPr lang="en-US" sz="1400" b="1" i="0" u="sng" dirty="0">
              <a:solidFill>
                <a:srgbClr val="273239"/>
              </a:solidFill>
              <a:effectLst/>
              <a:latin typeface="Nunito" pitchFamily="2" charset="0"/>
              <a:hlinkClick r:id="rId4"/>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4"/>
              </a:rPr>
              <a:t>ROC curve and AUC:</a:t>
            </a:r>
            <a:r>
              <a:rPr lang="en-US" sz="1400" b="0" i="0" dirty="0">
                <a:solidFill>
                  <a:srgbClr val="273239"/>
                </a:solidFill>
                <a:effectLst/>
                <a:latin typeface="Nunito" pitchFamily="2" charset="0"/>
              </a:rPr>
              <a:t> The Receiver Operating Characteristic (ROC) curve is a plot of the true positive rate (recall) against the false positive rate (1-specificity) for different threshold values of the classifier’s decision function. The Area Under the Curve (AUC) measures the overall performance of the classifier, with values ranging from 0.5 (random guessing) to 1 (perfect classification).</a:t>
            </a:r>
          </a:p>
          <a:p>
            <a:pPr algn="l" fontAlgn="base"/>
            <a:endParaRPr lang="en-US" sz="1400" b="0" i="0" dirty="0">
              <a:solidFill>
                <a:srgbClr val="273239"/>
              </a:solidFill>
              <a:effectLst/>
              <a:latin typeface="Nunito" pitchFamily="2" charset="0"/>
            </a:endParaRPr>
          </a:p>
          <a:p>
            <a:pPr algn="l" fontAlgn="base">
              <a:buFont typeface="Arial" panose="020B0604020202020204" pitchFamily="34" charset="0"/>
              <a:buChar char="•"/>
            </a:pPr>
            <a:r>
              <a:rPr lang="en-US" sz="1400" b="1" i="0" u="sng" dirty="0">
                <a:solidFill>
                  <a:srgbClr val="273239"/>
                </a:solidFill>
                <a:effectLst/>
                <a:latin typeface="Nunito" pitchFamily="2" charset="0"/>
                <a:hlinkClick r:id="rId5"/>
              </a:rPr>
              <a:t>Cross-validation</a:t>
            </a:r>
            <a:r>
              <a:rPr lang="en-US" sz="1400" b="1" i="0" dirty="0">
                <a:solidFill>
                  <a:srgbClr val="273239"/>
                </a:solidFill>
                <a:effectLst/>
                <a:latin typeface="Nunito" pitchFamily="2" charset="0"/>
              </a:rPr>
              <a:t>:</a:t>
            </a:r>
            <a:r>
              <a:rPr lang="en-US" sz="1400" b="0" i="0" dirty="0">
                <a:solidFill>
                  <a:srgbClr val="273239"/>
                </a:solidFill>
                <a:effectLst/>
                <a:latin typeface="Nunito" pitchFamily="2" charset="0"/>
              </a:rPr>
              <a:t> A technique that divides the data into multiple folds and trains the model on each fold while testing on the others, to obtain a more robust estimate of the model’s performance.</a:t>
            </a:r>
          </a:p>
        </p:txBody>
      </p:sp>
    </p:spTree>
    <p:extLst>
      <p:ext uri="{BB962C8B-B14F-4D97-AF65-F5344CB8AC3E}">
        <p14:creationId xmlns:p14="http://schemas.microsoft.com/office/powerpoint/2010/main" val="529313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679247-2EA4-31C3-3C96-6EE91D45704D}"/>
              </a:ext>
            </a:extLst>
          </p:cNvPr>
          <p:cNvSpPr txBox="1"/>
          <p:nvPr/>
        </p:nvSpPr>
        <p:spPr>
          <a:xfrm>
            <a:off x="583924" y="5729766"/>
            <a:ext cx="11392728" cy="646331"/>
          </a:xfrm>
          <a:prstGeom prst="rect">
            <a:avLst/>
          </a:prstGeom>
          <a:noFill/>
        </p:spPr>
        <p:txBody>
          <a:bodyPr wrap="square">
            <a:spAutoFit/>
          </a:bodyPr>
          <a:lstStyle/>
          <a:p>
            <a:r>
              <a:rPr lang="en-IN" dirty="0"/>
              <a:t>https://www.analyticsvidhya.com/blog/2021/07/metrics-to-evaluate-your-classification-model-to-take-the-right-decisions/</a:t>
            </a:r>
          </a:p>
        </p:txBody>
      </p:sp>
      <p:sp>
        <p:nvSpPr>
          <p:cNvPr id="5" name="TextBox 4">
            <a:extLst>
              <a:ext uri="{FF2B5EF4-FFF2-40B4-BE49-F238E27FC236}">
                <a16:creationId xmlns:a16="http://schemas.microsoft.com/office/drawing/2014/main" id="{E3157064-CF47-1963-2DB8-698B163D76BB}"/>
              </a:ext>
            </a:extLst>
          </p:cNvPr>
          <p:cNvSpPr txBox="1"/>
          <p:nvPr/>
        </p:nvSpPr>
        <p:spPr>
          <a:xfrm>
            <a:off x="742950" y="297237"/>
            <a:ext cx="6097656" cy="369332"/>
          </a:xfrm>
          <a:prstGeom prst="rect">
            <a:avLst/>
          </a:prstGeom>
          <a:noFill/>
        </p:spPr>
        <p:txBody>
          <a:bodyPr wrap="square">
            <a:spAutoFit/>
          </a:bodyPr>
          <a:lstStyle/>
          <a:p>
            <a:pPr algn="l"/>
            <a:r>
              <a:rPr lang="en-US" b="1" i="0" dirty="0">
                <a:solidFill>
                  <a:srgbClr val="FF0000"/>
                </a:solidFill>
                <a:effectLst/>
                <a:latin typeface="Inter"/>
              </a:rPr>
              <a:t>Metrics to Evaluate your Classification Model</a:t>
            </a:r>
          </a:p>
        </p:txBody>
      </p:sp>
      <p:pic>
        <p:nvPicPr>
          <p:cNvPr id="5122" name="Picture 2" descr="6 Useful Metrics to Evaluate Binary Classification Models – The Digital Skye">
            <a:extLst>
              <a:ext uri="{FF2B5EF4-FFF2-40B4-BE49-F238E27FC236}">
                <a16:creationId xmlns:a16="http://schemas.microsoft.com/office/drawing/2014/main" id="{053CF4E8-9968-9097-8F85-A7BDF6B33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8725" y="1747838"/>
            <a:ext cx="9734550" cy="3362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19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B50D6F-5E27-204E-1079-3D16584E097B}"/>
              </a:ext>
            </a:extLst>
          </p:cNvPr>
          <p:cNvSpPr txBox="1"/>
          <p:nvPr/>
        </p:nvSpPr>
        <p:spPr>
          <a:xfrm>
            <a:off x="265044" y="5829156"/>
            <a:ext cx="6097656" cy="646331"/>
          </a:xfrm>
          <a:prstGeom prst="rect">
            <a:avLst/>
          </a:prstGeom>
          <a:noFill/>
        </p:spPr>
        <p:txBody>
          <a:bodyPr wrap="square">
            <a:spAutoFit/>
          </a:bodyPr>
          <a:lstStyle/>
          <a:p>
            <a:r>
              <a:rPr lang="en-IN" dirty="0"/>
              <a:t>https://www.geeksforgeeks.org/confusion-matrix-machine-learning/</a:t>
            </a:r>
          </a:p>
        </p:txBody>
      </p:sp>
      <p:pic>
        <p:nvPicPr>
          <p:cNvPr id="4098" name="Picture 2" descr="Confusion Matrix in Machine Learning - A Complete Guide (2024) - viso.ai">
            <a:extLst>
              <a:ext uri="{FF2B5EF4-FFF2-40B4-BE49-F238E27FC236}">
                <a16:creationId xmlns:a16="http://schemas.microsoft.com/office/drawing/2014/main" id="{ADFE06A0-1F8F-8CE4-F15E-2158761FA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828" y="3989759"/>
            <a:ext cx="4687128" cy="23435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What is the Confusion Matrix in Machine Learning?">
            <a:extLst>
              <a:ext uri="{FF2B5EF4-FFF2-40B4-BE49-F238E27FC236}">
                <a16:creationId xmlns:a16="http://schemas.microsoft.com/office/drawing/2014/main" id="{6D1B13C9-E63D-0D25-820D-BB90D0CB37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29" y="1121024"/>
            <a:ext cx="7487478" cy="296135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36D0CF3-145D-4A35-818A-E3CB1778AF64}"/>
              </a:ext>
            </a:extLst>
          </p:cNvPr>
          <p:cNvSpPr txBox="1"/>
          <p:nvPr/>
        </p:nvSpPr>
        <p:spPr>
          <a:xfrm>
            <a:off x="265044" y="155345"/>
            <a:ext cx="6097656" cy="369332"/>
          </a:xfrm>
          <a:prstGeom prst="rect">
            <a:avLst/>
          </a:prstGeom>
          <a:noFill/>
        </p:spPr>
        <p:txBody>
          <a:bodyPr wrap="square">
            <a:spAutoFit/>
          </a:bodyPr>
          <a:lstStyle/>
          <a:p>
            <a:r>
              <a:rPr lang="en-IN" b="1" dirty="0">
                <a:solidFill>
                  <a:srgbClr val="FF0000"/>
                </a:solidFill>
              </a:rPr>
              <a:t>confusion-matrix-machine-learning</a:t>
            </a:r>
          </a:p>
        </p:txBody>
      </p:sp>
    </p:spTree>
    <p:extLst>
      <p:ext uri="{BB962C8B-B14F-4D97-AF65-F5344CB8AC3E}">
        <p14:creationId xmlns:p14="http://schemas.microsoft.com/office/powerpoint/2010/main" val="3311556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E8ABEC-F9EB-AF1F-652E-172426B3A87D}"/>
              </a:ext>
            </a:extLst>
          </p:cNvPr>
          <p:cNvSpPr txBox="1"/>
          <p:nvPr/>
        </p:nvSpPr>
        <p:spPr>
          <a:xfrm>
            <a:off x="464654" y="3429000"/>
            <a:ext cx="8848311" cy="923330"/>
          </a:xfrm>
          <a:prstGeom prst="rect">
            <a:avLst/>
          </a:prstGeom>
          <a:noFill/>
        </p:spPr>
        <p:txBody>
          <a:bodyPr wrap="square">
            <a:spAutoFit/>
          </a:bodyPr>
          <a:lstStyle/>
          <a:p>
            <a:r>
              <a:rPr lang="en-IN" dirty="0">
                <a:hlinkClick r:id="rId2"/>
              </a:rPr>
              <a:t>https://www.kaggle.com/code/prashant111/logistic-regression-classifier-tutorial</a:t>
            </a:r>
            <a:endParaRPr lang="en-IN" dirty="0"/>
          </a:p>
          <a:p>
            <a:endParaRPr lang="en-IN" dirty="0"/>
          </a:p>
          <a:p>
            <a:r>
              <a:rPr lang="en-IN" dirty="0"/>
              <a:t>Implementations with all in one </a:t>
            </a:r>
          </a:p>
        </p:txBody>
      </p:sp>
    </p:spTree>
    <p:extLst>
      <p:ext uri="{BB962C8B-B14F-4D97-AF65-F5344CB8AC3E}">
        <p14:creationId xmlns:p14="http://schemas.microsoft.com/office/powerpoint/2010/main" val="1005469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68377-BCCA-C13C-B091-47D0A51A3620}"/>
              </a:ext>
            </a:extLst>
          </p:cNvPr>
          <p:cNvSpPr>
            <a:spLocks noGrp="1"/>
          </p:cNvSpPr>
          <p:nvPr>
            <p:ph type="title"/>
          </p:nvPr>
        </p:nvSpPr>
        <p:spPr/>
        <p:txBody>
          <a:bodyPr/>
          <a:lstStyle/>
          <a:p>
            <a:r>
              <a:rPr lang="en-US" dirty="0"/>
              <a:t>ML </a:t>
            </a:r>
            <a:endParaRPr lang="en-IN" dirty="0"/>
          </a:p>
        </p:txBody>
      </p:sp>
      <p:sp>
        <p:nvSpPr>
          <p:cNvPr id="3" name="Content Placeholder 2">
            <a:extLst>
              <a:ext uri="{FF2B5EF4-FFF2-40B4-BE49-F238E27FC236}">
                <a16:creationId xmlns:a16="http://schemas.microsoft.com/office/drawing/2014/main" id="{2EB00394-5445-116F-A5BA-B704E727B9D6}"/>
              </a:ext>
            </a:extLst>
          </p:cNvPr>
          <p:cNvSpPr>
            <a:spLocks noGrp="1"/>
          </p:cNvSpPr>
          <p:nvPr>
            <p:ph idx="1"/>
          </p:nvPr>
        </p:nvSpPr>
        <p:spPr/>
        <p:txBody>
          <a:bodyPr/>
          <a:lstStyle/>
          <a:p>
            <a:pPr algn="l" fontAlgn="base"/>
            <a:r>
              <a:rPr lang="en-US" b="1" i="0" dirty="0">
                <a:effectLst/>
                <a:latin typeface="inherit"/>
              </a:rPr>
              <a:t>Machine learning</a:t>
            </a:r>
            <a:endParaRPr lang="en-US" b="1" i="0" dirty="0">
              <a:effectLst/>
              <a:latin typeface="gg sans"/>
            </a:endParaRPr>
          </a:p>
          <a:p>
            <a:r>
              <a:rPr lang="en-US" b="0" i="0" dirty="0">
                <a:effectLst/>
                <a:latin typeface="gg sans"/>
              </a:rPr>
              <a:t>Machine learning uses artificial intelligence to enable machines to learn and predict outcomes more accurately without being explicitly programmed to do so. This makes them more similar to humans. The machine learning models continuously learns and improves its performance with the use of necessary data.</a:t>
            </a:r>
            <a:endParaRPr lang="en-IN" dirty="0"/>
          </a:p>
        </p:txBody>
      </p:sp>
    </p:spTree>
    <p:extLst>
      <p:ext uri="{BB962C8B-B14F-4D97-AF65-F5344CB8AC3E}">
        <p14:creationId xmlns:p14="http://schemas.microsoft.com/office/powerpoint/2010/main" val="1202077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36F5A652-2645-EB13-9376-09174B6273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1108" y="0"/>
            <a:ext cx="8369784" cy="6056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17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L types">
            <a:extLst>
              <a:ext uri="{FF2B5EF4-FFF2-40B4-BE49-F238E27FC236}">
                <a16:creationId xmlns:a16="http://schemas.microsoft.com/office/drawing/2014/main" id="{F80A5FEA-7B9B-1DE5-3836-7F61D461B6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2652" y="141535"/>
            <a:ext cx="7331627" cy="5493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5889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utoShape 2"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a:extLst>
              <a:ext uri="{FF2B5EF4-FFF2-40B4-BE49-F238E27FC236}">
                <a16:creationId xmlns:a16="http://schemas.microsoft.com/office/drawing/2014/main" id="{CE9CBF79-FF7E-5813-BDD7-D3EA7B452595}"/>
              </a:ext>
            </a:extLst>
          </p:cNvPr>
          <p:cNvSpPr>
            <a:spLocks noChangeAspect="1" noChangeArrowheads="1"/>
          </p:cNvSpPr>
          <p:nvPr/>
        </p:nvSpPr>
        <p:spPr bwMode="auto">
          <a:xfrm>
            <a:off x="5887192" y="3220192"/>
            <a:ext cx="361208" cy="36120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AutoShape 4"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a:extLst>
              <a:ext uri="{FF2B5EF4-FFF2-40B4-BE49-F238E27FC236}">
                <a16:creationId xmlns:a16="http://schemas.microsoft.com/office/drawing/2014/main" id="{6C112EE0-8919-5D80-AAE5-4F37D34BFBC8}"/>
              </a:ext>
            </a:extLst>
          </p:cNvPr>
          <p:cNvSpPr>
            <a:spLocks noChangeAspect="1" noChangeArrowheads="1"/>
          </p:cNvSpPr>
          <p:nvPr/>
        </p:nvSpPr>
        <p:spPr bwMode="auto">
          <a:xfrm>
            <a:off x="6095999" y="3428999"/>
            <a:ext cx="4747591" cy="474759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6150" name="Picture 6">
            <a:extLst>
              <a:ext uri="{FF2B5EF4-FFF2-40B4-BE49-F238E27FC236}">
                <a16:creationId xmlns:a16="http://schemas.microsoft.com/office/drawing/2014/main" id="{D55F5CE1-2867-1CC3-E65D-7E64738B1E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376" r="50518" b="-4897"/>
          <a:stretch/>
        </p:blipFill>
        <p:spPr bwMode="auto">
          <a:xfrm>
            <a:off x="2368394" y="735496"/>
            <a:ext cx="5394067" cy="510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599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0CCD34-96C5-B3DC-1777-F47C2C27B417}"/>
              </a:ext>
            </a:extLst>
          </p:cNvPr>
          <p:cNvPicPr>
            <a:picLocks noChangeAspect="1"/>
          </p:cNvPicPr>
          <p:nvPr/>
        </p:nvPicPr>
        <p:blipFill>
          <a:blip r:embed="rId2"/>
          <a:stretch>
            <a:fillRect/>
          </a:stretch>
        </p:blipFill>
        <p:spPr>
          <a:xfrm>
            <a:off x="2766721" y="2651159"/>
            <a:ext cx="6702399" cy="3701768"/>
          </a:xfrm>
          <a:prstGeom prst="roundRect">
            <a:avLst>
              <a:gd name="adj" fmla="val 16667"/>
            </a:avLst>
          </a:prstGeom>
          <a:ln>
            <a:solidFill>
              <a:schemeClr val="tx1"/>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cxnSp>
        <p:nvCxnSpPr>
          <p:cNvPr id="3" name="Straight Arrow Connector 2">
            <a:extLst>
              <a:ext uri="{FF2B5EF4-FFF2-40B4-BE49-F238E27FC236}">
                <a16:creationId xmlns:a16="http://schemas.microsoft.com/office/drawing/2014/main" id="{8390C524-32C5-2E38-7138-F14DD58D584F}"/>
              </a:ext>
            </a:extLst>
          </p:cNvPr>
          <p:cNvCxnSpPr>
            <a:cxnSpLocks/>
          </p:cNvCxnSpPr>
          <p:nvPr/>
        </p:nvCxnSpPr>
        <p:spPr>
          <a:xfrm>
            <a:off x="2115211" y="1922585"/>
            <a:ext cx="2736355" cy="6279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8238FCAC-1882-7D97-ABA5-BB084E6E50EF}"/>
              </a:ext>
            </a:extLst>
          </p:cNvPr>
          <p:cNvCxnSpPr>
            <a:cxnSpLocks/>
          </p:cNvCxnSpPr>
          <p:nvPr/>
        </p:nvCxnSpPr>
        <p:spPr>
          <a:xfrm>
            <a:off x="2115211" y="1922585"/>
            <a:ext cx="3963656" cy="71530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5F458DB1-4B4A-38A1-596E-86577A72E3D8}"/>
              </a:ext>
            </a:extLst>
          </p:cNvPr>
          <p:cNvCxnSpPr>
            <a:cxnSpLocks/>
          </p:cNvCxnSpPr>
          <p:nvPr/>
        </p:nvCxnSpPr>
        <p:spPr>
          <a:xfrm>
            <a:off x="2140611" y="1922585"/>
            <a:ext cx="5448833" cy="668641"/>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365E407-E4B3-4BE1-82E2-BA4826DEC7AB}"/>
              </a:ext>
            </a:extLst>
          </p:cNvPr>
          <p:cNvCxnSpPr>
            <a:cxnSpLocks/>
          </p:cNvCxnSpPr>
          <p:nvPr/>
        </p:nvCxnSpPr>
        <p:spPr>
          <a:xfrm flipH="1">
            <a:off x="9001760" y="1922585"/>
            <a:ext cx="1170331" cy="901895"/>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23">
            <a:extLst>
              <a:ext uri="{FF2B5EF4-FFF2-40B4-BE49-F238E27FC236}">
                <a16:creationId xmlns:a16="http://schemas.microsoft.com/office/drawing/2014/main" id="{6B392A35-F9C8-FB79-D94A-C867306EFEC3}"/>
              </a:ext>
            </a:extLst>
          </p:cNvPr>
          <p:cNvSpPr txBox="1"/>
          <p:nvPr/>
        </p:nvSpPr>
        <p:spPr>
          <a:xfrm>
            <a:off x="798041" y="1291330"/>
            <a:ext cx="2185327" cy="132343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dirty="0">
                <a:latin typeface="Comic Sans MS" panose="030F0702030302020204" pitchFamily="66" charset="0"/>
              </a:rPr>
              <a:t>Features</a:t>
            </a:r>
          </a:p>
        </p:txBody>
      </p:sp>
      <p:sp>
        <p:nvSpPr>
          <p:cNvPr id="8" name="TextBox 24">
            <a:extLst>
              <a:ext uri="{FF2B5EF4-FFF2-40B4-BE49-F238E27FC236}">
                <a16:creationId xmlns:a16="http://schemas.microsoft.com/office/drawing/2014/main" id="{6C428EB5-6C44-DDD7-2361-3BA4F076442F}"/>
              </a:ext>
            </a:extLst>
          </p:cNvPr>
          <p:cNvSpPr txBox="1"/>
          <p:nvPr/>
        </p:nvSpPr>
        <p:spPr>
          <a:xfrm>
            <a:off x="9444167" y="1291330"/>
            <a:ext cx="1949792" cy="70788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4000" dirty="0">
                <a:latin typeface="Comic Sans MS" panose="030F0702030302020204" pitchFamily="66" charset="0"/>
              </a:rPr>
              <a:t>Label</a:t>
            </a:r>
          </a:p>
        </p:txBody>
      </p:sp>
      <p:sp>
        <p:nvSpPr>
          <p:cNvPr id="9" name="TextBox 26">
            <a:extLst>
              <a:ext uri="{FF2B5EF4-FFF2-40B4-BE49-F238E27FC236}">
                <a16:creationId xmlns:a16="http://schemas.microsoft.com/office/drawing/2014/main" id="{30F36A3C-FDFE-12FC-7AF4-905162D2E81A}"/>
              </a:ext>
            </a:extLst>
          </p:cNvPr>
          <p:cNvSpPr txBox="1"/>
          <p:nvPr/>
        </p:nvSpPr>
        <p:spPr>
          <a:xfrm>
            <a:off x="282550" y="269029"/>
            <a:ext cx="10929949" cy="120032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sz="3600" dirty="0">
                <a:latin typeface="Comic Sans MS" panose="030F0702030302020204" pitchFamily="66" charset="0"/>
              </a:rPr>
              <a:t>Tabular data to predict whether car is stolen or not?</a:t>
            </a:r>
          </a:p>
        </p:txBody>
      </p:sp>
    </p:spTree>
    <p:extLst>
      <p:ext uri="{BB962C8B-B14F-4D97-AF65-F5344CB8AC3E}">
        <p14:creationId xmlns:p14="http://schemas.microsoft.com/office/powerpoint/2010/main" val="38609080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D8394EF-39A5-BD1B-AE29-A202FD226B7E}"/>
              </a:ext>
            </a:extLst>
          </p:cNvPr>
          <p:cNvGraphicFramePr/>
          <p:nvPr/>
        </p:nvGraphicFramePr>
        <p:xfrm>
          <a:off x="785869" y="-13771"/>
          <a:ext cx="10620261" cy="688554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9550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52A62C34-EC9D-0F9A-A468-F43EBB549DEC}"/>
              </a:ext>
            </a:extLst>
          </p:cNvPr>
          <p:cNvGraphicFramePr/>
          <p:nvPr>
            <p:extLst>
              <p:ext uri="{D42A27DB-BD31-4B8C-83A1-F6EECF244321}">
                <p14:modId xmlns:p14="http://schemas.microsoft.com/office/powerpoint/2010/main" val="1772489994"/>
              </p:ext>
            </p:extLst>
          </p:nvPr>
        </p:nvGraphicFramePr>
        <p:xfrm>
          <a:off x="635000" y="787400"/>
          <a:ext cx="11419840" cy="5673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Flowchart: Document 4">
            <a:extLst>
              <a:ext uri="{FF2B5EF4-FFF2-40B4-BE49-F238E27FC236}">
                <a16:creationId xmlns:a16="http://schemas.microsoft.com/office/drawing/2014/main" id="{4720516B-FCB1-DC31-4644-DC5480873BB0}"/>
              </a:ext>
            </a:extLst>
          </p:cNvPr>
          <p:cNvSpPr/>
          <p:nvPr/>
        </p:nvSpPr>
        <p:spPr>
          <a:xfrm>
            <a:off x="137160" y="147320"/>
            <a:ext cx="5130800" cy="2839720"/>
          </a:xfrm>
          <a:prstGeom prst="flowChartDocument">
            <a:avLst/>
          </a:prstGeom>
          <a:solidFill>
            <a:srgbClr val="333F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IN" sz="6600" dirty="0">
                <a:latin typeface="Comic Sans MS" panose="030F0702030302020204" pitchFamily="66" charset="0"/>
              </a:rPr>
              <a:t>Steps in ML</a:t>
            </a:r>
          </a:p>
        </p:txBody>
      </p:sp>
    </p:spTree>
    <p:extLst>
      <p:ext uri="{BB962C8B-B14F-4D97-AF65-F5344CB8AC3E}">
        <p14:creationId xmlns:p14="http://schemas.microsoft.com/office/powerpoint/2010/main" val="2604579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73D8841-7A51-BD74-12A8-C96D64563AA3}"/>
              </a:ext>
            </a:extLst>
          </p:cNvPr>
          <p:cNvSpPr txBox="1"/>
          <p:nvPr/>
        </p:nvSpPr>
        <p:spPr>
          <a:xfrm>
            <a:off x="206237" y="135332"/>
            <a:ext cx="6097656" cy="1200329"/>
          </a:xfrm>
          <a:prstGeom prst="rect">
            <a:avLst/>
          </a:prstGeom>
          <a:noFill/>
        </p:spPr>
        <p:txBody>
          <a:bodyPr wrap="square">
            <a:spAutoFit/>
          </a:bodyPr>
          <a:lstStyle/>
          <a:p>
            <a:pPr algn="l" fontAlgn="base">
              <a:buFont typeface="Arial" panose="020B0604020202020204" pitchFamily="34" charset="0"/>
              <a:buChar char="•"/>
            </a:pPr>
            <a:r>
              <a:rPr lang="en-US" b="1" i="0" dirty="0">
                <a:solidFill>
                  <a:srgbClr val="273239"/>
                </a:solidFill>
                <a:effectLst/>
                <a:latin typeface="Nunito" pitchFamily="2" charset="0"/>
              </a:rPr>
              <a:t>Classification:</a:t>
            </a:r>
            <a:r>
              <a:rPr lang="en-US" b="0" i="0" dirty="0">
                <a:solidFill>
                  <a:srgbClr val="273239"/>
                </a:solidFill>
                <a:effectLst/>
                <a:latin typeface="Nunito" pitchFamily="2" charset="0"/>
              </a:rPr>
              <a:t> Classification algorithms are used to predict a categorical output. For example, a classification algorithm could be used to predict whether an email is spam or not.</a:t>
            </a:r>
          </a:p>
        </p:txBody>
      </p:sp>
      <p:sp>
        <p:nvSpPr>
          <p:cNvPr id="7" name="TextBox 6">
            <a:extLst>
              <a:ext uri="{FF2B5EF4-FFF2-40B4-BE49-F238E27FC236}">
                <a16:creationId xmlns:a16="http://schemas.microsoft.com/office/drawing/2014/main" id="{D9CD8F0A-B327-DDF5-5605-D2A0D1214427}"/>
              </a:ext>
            </a:extLst>
          </p:cNvPr>
          <p:cNvSpPr txBox="1"/>
          <p:nvPr/>
        </p:nvSpPr>
        <p:spPr>
          <a:xfrm>
            <a:off x="504411" y="1715654"/>
            <a:ext cx="6097656" cy="1754326"/>
          </a:xfrm>
          <a:prstGeom prst="rect">
            <a:avLst/>
          </a:prstGeom>
          <a:noFill/>
        </p:spPr>
        <p:txBody>
          <a:bodyPr wrap="square">
            <a:spAutoFit/>
          </a:bodyPr>
          <a:lstStyle/>
          <a:p>
            <a:pPr algn="l" fontAlgn="base"/>
            <a:r>
              <a:rPr lang="en-US" b="1" i="0" dirty="0">
                <a:solidFill>
                  <a:srgbClr val="FF0000"/>
                </a:solidFill>
                <a:effectLst/>
                <a:latin typeface="Nunito" pitchFamily="2" charset="0"/>
              </a:rPr>
              <a:t>Classification Types</a:t>
            </a:r>
          </a:p>
          <a:p>
            <a:pPr algn="l" rtl="0" fontAlgn="base"/>
            <a:r>
              <a:rPr lang="en-US" b="0" i="0" dirty="0">
                <a:solidFill>
                  <a:srgbClr val="273239"/>
                </a:solidFill>
                <a:effectLst/>
                <a:latin typeface="Nunito" pitchFamily="2" charset="0"/>
              </a:rPr>
              <a:t>There are two main classification types in machine learning:</a:t>
            </a:r>
          </a:p>
          <a:p>
            <a:pPr algn="l" fontAlgn="base"/>
            <a:r>
              <a:rPr lang="en-US" b="1" i="0" dirty="0">
                <a:solidFill>
                  <a:srgbClr val="273239"/>
                </a:solidFill>
                <a:effectLst/>
                <a:latin typeface="Nunito" pitchFamily="2" charset="0"/>
              </a:rPr>
              <a:t>Binary Classification</a:t>
            </a:r>
          </a:p>
          <a:p>
            <a:pPr fontAlgn="base"/>
            <a:r>
              <a:rPr lang="en-IN" b="1" i="0" dirty="0">
                <a:solidFill>
                  <a:srgbClr val="273239"/>
                </a:solidFill>
                <a:effectLst/>
                <a:latin typeface="Nunito" pitchFamily="2" charset="0"/>
              </a:rPr>
              <a:t>Multiclass Classification</a:t>
            </a:r>
          </a:p>
          <a:p>
            <a:pPr algn="l" fontAlgn="base"/>
            <a:endParaRPr lang="en-US" b="1" i="0" dirty="0">
              <a:solidFill>
                <a:srgbClr val="273239"/>
              </a:solidFill>
              <a:effectLst/>
              <a:latin typeface="Nunito" pitchFamily="2" charset="0"/>
            </a:endParaRPr>
          </a:p>
        </p:txBody>
      </p:sp>
      <p:pic>
        <p:nvPicPr>
          <p:cNvPr id="1026" name="Picture 2" descr="Binary vs Multi class classification -Geeksforgeeks">
            <a:extLst>
              <a:ext uri="{FF2B5EF4-FFF2-40B4-BE49-F238E27FC236}">
                <a16:creationId xmlns:a16="http://schemas.microsoft.com/office/drawing/2014/main" id="{5C533901-6656-DF13-7B4E-104E4F1A07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391" y="1314829"/>
            <a:ext cx="5549970" cy="2555975"/>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078A8FEA-A9E4-5CFD-588F-9DDB52502295}"/>
              </a:ext>
            </a:extLst>
          </p:cNvPr>
          <p:cNvSpPr txBox="1"/>
          <p:nvPr/>
        </p:nvSpPr>
        <p:spPr>
          <a:xfrm>
            <a:off x="663435" y="5759583"/>
            <a:ext cx="10700925" cy="369332"/>
          </a:xfrm>
          <a:prstGeom prst="rect">
            <a:avLst/>
          </a:prstGeom>
          <a:noFill/>
        </p:spPr>
        <p:txBody>
          <a:bodyPr wrap="square">
            <a:spAutoFit/>
          </a:bodyPr>
          <a:lstStyle/>
          <a:p>
            <a:r>
              <a:rPr lang="en-IN" dirty="0">
                <a:hlinkClick r:id="rId3"/>
              </a:rPr>
              <a:t>https://www.geeksforgeeks.org/getting-started-with-classification/</a:t>
            </a:r>
            <a:r>
              <a:rPr lang="en-IN" dirty="0"/>
              <a:t>  </a:t>
            </a:r>
          </a:p>
        </p:txBody>
      </p:sp>
      <p:sp>
        <p:nvSpPr>
          <p:cNvPr id="13" name="TextBox 12">
            <a:extLst>
              <a:ext uri="{FF2B5EF4-FFF2-40B4-BE49-F238E27FC236}">
                <a16:creationId xmlns:a16="http://schemas.microsoft.com/office/drawing/2014/main" id="{B51D94EC-702A-5CAD-DEE6-215C164D67E8}"/>
              </a:ext>
            </a:extLst>
          </p:cNvPr>
          <p:cNvSpPr txBox="1"/>
          <p:nvPr/>
        </p:nvSpPr>
        <p:spPr>
          <a:xfrm>
            <a:off x="405019" y="3737618"/>
            <a:ext cx="6097656" cy="1754326"/>
          </a:xfrm>
          <a:prstGeom prst="rect">
            <a:avLst/>
          </a:prstGeom>
          <a:noFill/>
        </p:spPr>
        <p:txBody>
          <a:bodyPr wrap="square">
            <a:spAutoFit/>
          </a:bodyPr>
          <a:lstStyle/>
          <a:p>
            <a:pPr algn="l" fontAlgn="base"/>
            <a:r>
              <a:rPr lang="en-US" b="1" i="0" dirty="0">
                <a:solidFill>
                  <a:srgbClr val="FF0000"/>
                </a:solidFill>
                <a:effectLst/>
                <a:latin typeface="Nunito" pitchFamily="2" charset="0"/>
              </a:rPr>
              <a:t>Classification Algorithms</a:t>
            </a:r>
          </a:p>
          <a:p>
            <a:pPr algn="l" rtl="0" fontAlgn="base"/>
            <a:r>
              <a:rPr lang="en-US" b="0" i="0" dirty="0">
                <a:solidFill>
                  <a:srgbClr val="273239"/>
                </a:solidFill>
                <a:effectLst/>
                <a:latin typeface="Nunito" pitchFamily="2" charset="0"/>
              </a:rPr>
              <a:t>There are various types of </a:t>
            </a:r>
            <a:r>
              <a:rPr lang="en-US" b="1" i="0" dirty="0">
                <a:solidFill>
                  <a:srgbClr val="273239"/>
                </a:solidFill>
                <a:effectLst/>
                <a:latin typeface="Nunito" pitchFamily="2" charset="0"/>
              </a:rPr>
              <a:t>classifiers algorithms</a:t>
            </a:r>
            <a:r>
              <a:rPr lang="en-US" b="0" i="0" dirty="0">
                <a:solidFill>
                  <a:srgbClr val="273239"/>
                </a:solidFill>
                <a:effectLst/>
                <a:latin typeface="Nunito" pitchFamily="2" charset="0"/>
              </a:rPr>
              <a:t>. Some of them are : </a:t>
            </a:r>
          </a:p>
          <a:p>
            <a:pPr algn="l" fontAlgn="base"/>
            <a:r>
              <a:rPr lang="en-US" b="1" i="0" dirty="0">
                <a:solidFill>
                  <a:srgbClr val="FF0000"/>
                </a:solidFill>
                <a:effectLst/>
                <a:latin typeface="Nunito" pitchFamily="2" charset="0"/>
              </a:rPr>
              <a:t>Linear Classifiers</a:t>
            </a:r>
          </a:p>
          <a:p>
            <a:pPr fontAlgn="base"/>
            <a:r>
              <a:rPr lang="en-US" b="1" i="0" dirty="0">
                <a:solidFill>
                  <a:srgbClr val="FF0000"/>
                </a:solidFill>
                <a:effectLst/>
                <a:latin typeface="Nunito" pitchFamily="2" charset="0"/>
              </a:rPr>
              <a:t>Non-Linear Classifiers</a:t>
            </a:r>
          </a:p>
          <a:p>
            <a:pPr algn="l" fontAlgn="base"/>
            <a:endParaRPr lang="en-US" b="1" i="0" dirty="0">
              <a:solidFill>
                <a:srgbClr val="FF0000"/>
              </a:solidFill>
              <a:effectLst/>
              <a:latin typeface="Nunito" pitchFamily="2" charset="0"/>
            </a:endParaRPr>
          </a:p>
        </p:txBody>
      </p:sp>
    </p:spTree>
    <p:extLst>
      <p:ext uri="{BB962C8B-B14F-4D97-AF65-F5344CB8AC3E}">
        <p14:creationId xmlns:p14="http://schemas.microsoft.com/office/powerpoint/2010/main" val="199713813"/>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2.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{C1F586F6-F4D7-452B-886A-E9A4E37E0B18}tf56160789_win32</Template>
  <TotalTime>121</TotalTime>
  <Words>1122</Words>
  <Application>Microsoft Office PowerPoint</Application>
  <PresentationFormat>Widescreen</PresentationFormat>
  <Paragraphs>102</Paragraphs>
  <Slides>18</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Arial</vt:lpstr>
      <vt:lpstr>Bookman Old Style</vt:lpstr>
      <vt:lpstr>Calibri</vt:lpstr>
      <vt:lpstr>Comic Sans MS</vt:lpstr>
      <vt:lpstr>Franklin Gothic Book</vt:lpstr>
      <vt:lpstr>gg sans</vt:lpstr>
      <vt:lpstr>inherit</vt:lpstr>
      <vt:lpstr>Inter</vt:lpstr>
      <vt:lpstr>montserrat</vt:lpstr>
      <vt:lpstr>Nunito</vt:lpstr>
      <vt:lpstr>Tomorrow</vt:lpstr>
      <vt:lpstr>Custom</vt:lpstr>
      <vt:lpstr>Logistic Regression</vt:lpstr>
      <vt:lpstr>ML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shahil md</dc:creator>
  <cp:lastModifiedBy>shahil md</cp:lastModifiedBy>
  <cp:revision>43</cp:revision>
  <dcterms:created xsi:type="dcterms:W3CDTF">2024-09-27T03:26:36Z</dcterms:created>
  <dcterms:modified xsi:type="dcterms:W3CDTF">2024-10-11T11:02:20Z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