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 err="1"/>
              <a:t>Termologies</a:t>
            </a:r>
            <a:br>
              <a:rPr lang="en-US" sz="8000" dirty="0"/>
            </a:b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170E9B-B4F8-0E78-029A-FC81BFCF0CCF}"/>
              </a:ext>
            </a:extLst>
          </p:cNvPr>
          <p:cNvSpPr txBox="1"/>
          <p:nvPr/>
        </p:nvSpPr>
        <p:spPr>
          <a:xfrm>
            <a:off x="1103243" y="824948"/>
            <a:ext cx="89253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</a:t>
            </a:r>
            <a:r>
              <a:rPr lang="en-US" dirty="0" err="1"/>
              <a:t>lickage</a:t>
            </a:r>
            <a:endParaRPr lang="en-US" dirty="0"/>
          </a:p>
          <a:p>
            <a:r>
              <a:rPr lang="en-US" dirty="0"/>
              <a:t>Train test split</a:t>
            </a:r>
          </a:p>
          <a:p>
            <a:r>
              <a:rPr lang="en-US" dirty="0"/>
              <a:t>Overfitting, underfitting ,</a:t>
            </a:r>
            <a:r>
              <a:rPr lang="en-US" dirty="0" err="1"/>
              <a:t>genraliszed</a:t>
            </a:r>
            <a:endParaRPr lang="en-US" dirty="0"/>
          </a:p>
          <a:p>
            <a:r>
              <a:rPr lang="en-US" dirty="0"/>
              <a:t>Bias , variance, </a:t>
            </a:r>
          </a:p>
          <a:p>
            <a:r>
              <a:rPr lang="en-US" dirty="0"/>
              <a:t>Bias variance tradeoff</a:t>
            </a:r>
          </a:p>
          <a:p>
            <a:r>
              <a:rPr lang="en-US" dirty="0"/>
              <a:t>Hyper parameter tuning</a:t>
            </a:r>
          </a:p>
          <a:p>
            <a:r>
              <a:rPr lang="en-US" dirty="0"/>
              <a:t>Model </a:t>
            </a:r>
            <a:r>
              <a:rPr lang="en-US" dirty="0" err="1"/>
              <a:t>trainig</a:t>
            </a:r>
            <a:endParaRPr lang="en-US" dirty="0"/>
          </a:p>
          <a:p>
            <a:r>
              <a:rPr lang="en-US" dirty="0"/>
              <a:t>Models</a:t>
            </a:r>
          </a:p>
          <a:p>
            <a:r>
              <a:rPr lang="en-US" dirty="0"/>
              <a:t>Cost </a:t>
            </a:r>
            <a:r>
              <a:rPr lang="en-US" dirty="0" err="1"/>
              <a:t>funtions</a:t>
            </a:r>
            <a:r>
              <a:rPr lang="en-US" dirty="0"/>
              <a:t> </a:t>
            </a:r>
          </a:p>
          <a:p>
            <a:r>
              <a:rPr lang="en-US" dirty="0"/>
              <a:t>Error </a:t>
            </a:r>
            <a:r>
              <a:rPr lang="en-US" dirty="0" err="1"/>
              <a:t>funtions</a:t>
            </a:r>
            <a:endParaRPr lang="en-IN" dirty="0"/>
          </a:p>
          <a:p>
            <a:r>
              <a:rPr lang="en-IN" dirty="0"/>
              <a:t>Features</a:t>
            </a:r>
          </a:p>
          <a:p>
            <a:r>
              <a:rPr lang="en-IN" dirty="0"/>
              <a:t>Predictions</a:t>
            </a:r>
          </a:p>
          <a:p>
            <a:r>
              <a:rPr lang="en-IN" dirty="0"/>
              <a:t>Target variable</a:t>
            </a:r>
          </a:p>
          <a:p>
            <a:r>
              <a:rPr lang="en-IN" dirty="0" err="1"/>
              <a:t>Lable</a:t>
            </a:r>
            <a:endParaRPr lang="en-IN" dirty="0"/>
          </a:p>
          <a:p>
            <a:r>
              <a:rPr lang="en-US" dirty="0"/>
              <a:t> </a:t>
            </a:r>
          </a:p>
          <a:p>
            <a:r>
              <a:rPr lang="en-US"/>
              <a:t>Imbalance </a:t>
            </a:r>
            <a:r>
              <a:rPr lang="en-US" dirty="0"/>
              <a:t>, </a:t>
            </a:r>
            <a:r>
              <a:rPr lang="en-US"/>
              <a:t>balance 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3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CD999B-BD86-A6E1-CABA-547A712B4636}"/>
              </a:ext>
            </a:extLst>
          </p:cNvPr>
          <p:cNvSpPr txBox="1"/>
          <p:nvPr/>
        </p:nvSpPr>
        <p:spPr>
          <a:xfrm>
            <a:off x="2941983" y="1033670"/>
            <a:ext cx="6649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extractions	</a:t>
            </a:r>
          </a:p>
          <a:p>
            <a:r>
              <a:rPr lang="en-US" dirty="0"/>
              <a:t>	new feature create</a:t>
            </a:r>
          </a:p>
          <a:p>
            <a:r>
              <a:rPr lang="en-US" dirty="0"/>
              <a:t>	modify feature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Curse of </a:t>
            </a:r>
            <a:r>
              <a:rPr lang="en-US" dirty="0" err="1"/>
              <a:t>dimensility</a:t>
            </a:r>
            <a:endParaRPr lang="en-US" dirty="0"/>
          </a:p>
          <a:p>
            <a:r>
              <a:rPr lang="en-IN" dirty="0"/>
              <a:t>Feature scaling (standardization(z-score), normalization(min-max scaler)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Select the right feature</a:t>
            </a:r>
          </a:p>
          <a:p>
            <a:r>
              <a:rPr lang="en-IN" dirty="0"/>
              <a:t>	1. filter method (correlation ,</a:t>
            </a:r>
            <a:r>
              <a:rPr lang="en-IN" dirty="0" err="1"/>
              <a:t>multicoliniarity</a:t>
            </a:r>
            <a:r>
              <a:rPr lang="en-IN" dirty="0"/>
              <a:t>(</a:t>
            </a:r>
            <a:r>
              <a:rPr lang="en-IN" dirty="0" err="1"/>
              <a:t>vif</a:t>
            </a:r>
            <a:r>
              <a:rPr lang="en-IN" dirty="0"/>
              <a:t>)</a:t>
            </a:r>
          </a:p>
          <a:p>
            <a:r>
              <a:rPr lang="en-IN" dirty="0"/>
              <a:t>	2. embed method (lasso ,</a:t>
            </a:r>
            <a:r>
              <a:rPr lang="en-IN" dirty="0" err="1"/>
              <a:t>regid</a:t>
            </a:r>
            <a:r>
              <a:rPr lang="en-IN" dirty="0"/>
              <a:t>, </a:t>
            </a:r>
            <a:r>
              <a:rPr lang="en-IN" dirty="0" err="1"/>
              <a:t>elasticnet</a:t>
            </a:r>
            <a:r>
              <a:rPr lang="en-IN" dirty="0"/>
              <a:t>)</a:t>
            </a:r>
          </a:p>
          <a:p>
            <a:r>
              <a:rPr lang="en-IN" dirty="0"/>
              <a:t>	3. wrapper method (recursive feature elimination -&gt;forward 	selection, backword selection)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7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21095E-0594-0C09-6A1F-CFDAE3098C81}"/>
              </a:ext>
            </a:extLst>
          </p:cNvPr>
          <p:cNvSpPr txBox="1"/>
          <p:nvPr/>
        </p:nvSpPr>
        <p:spPr>
          <a:xfrm>
            <a:off x="337930" y="457200"/>
            <a:ext cx="86569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Encoding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Nominal /one hot encoding / dummies var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Label ordinal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Targed</a:t>
            </a:r>
            <a:r>
              <a:rPr lang="en-US" dirty="0"/>
              <a:t> guided ordinal encoding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62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A80883-76D6-3F95-1757-A72C19A4C57A}"/>
              </a:ext>
            </a:extLst>
          </p:cNvPr>
          <p:cNvSpPr txBox="1"/>
          <p:nvPr/>
        </p:nvSpPr>
        <p:spPr>
          <a:xfrm>
            <a:off x="516835" y="576470"/>
            <a:ext cx="87166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flow </a:t>
            </a:r>
          </a:p>
          <a:p>
            <a:r>
              <a:rPr lang="en-US" dirty="0"/>
              <a:t>CRISP- DM</a:t>
            </a:r>
          </a:p>
          <a:p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collection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EDA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preparation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Missing value treatment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Duplicate values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Outliers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Feature engineering(select relevant f, create new feature, modify existing f)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Data encoding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67866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304</TotalTime>
  <Words>161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Bookman Old Style</vt:lpstr>
      <vt:lpstr>Calibri</vt:lpstr>
      <vt:lpstr>Franklin Gothic Book</vt:lpstr>
      <vt:lpstr>Custom</vt:lpstr>
      <vt:lpstr>Termologies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shahil md</cp:lastModifiedBy>
  <cp:revision>6</cp:revision>
  <dcterms:created xsi:type="dcterms:W3CDTF">2024-09-27T05:33:03Z</dcterms:created>
  <dcterms:modified xsi:type="dcterms:W3CDTF">2024-09-27T10:37:43Z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