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3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32" r:id="rId32"/>
    <p:sldId id="325" r:id="rId33"/>
    <p:sldId id="323" r:id="rId34"/>
    <p:sldId id="308" r:id="rId3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54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09855"/>
            <a:ext cx="8229600" cy="4958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Pandas is a Python library used for data manipulation and analysis. Pandas provides a convenient way to analyze and clean data.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Pandas library introduces two new data structures to Python - Series and DataFrame, both of which are built on top of NumPy.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What is Pandas Used for?</a:t>
            </a:r>
            <a:endParaRPr lang="en-US" altLang="en-US"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Pandas is a powerful library generally used for: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Cleaning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Transformation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Analysis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Machine Learning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- Data Visualization</a:t>
            </a: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en-US" altLang="en-US"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935" y="1977390"/>
            <a:ext cx="5092065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views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250"/>
            <a:ext cx="9045575" cy="3663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8281</Words>
  <Application>WPS Presentation</Application>
  <PresentationFormat/>
  <Paragraphs>288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PowerPoint 演示文稿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41</cp:revision>
  <dcterms:created xsi:type="dcterms:W3CDTF">2024-09-27T11:43:00Z</dcterms:created>
  <dcterms:modified xsi:type="dcterms:W3CDTF">2025-03-23T04:59:25Z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1033-12.2.0.20326</vt:lpwstr>
  </property>
</Properties>
</file>