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143C"/>
        </a:solidFill>
        <a:effectLst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770375"/>
            <a:ext cx="9878076" cy="296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/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Arial</vt:lpstr>
      <vt:lpstr>Verdana</vt:lpstr>
      <vt:lpstr>Courier New</vt:lpstr>
      <vt:lpstr>Microsoft YaHei</vt:lpstr>
      <vt:lpstr>Arial Unicode MS</vt:lpstr>
      <vt:lpstr>Google Sans</vt:lpstr>
      <vt:lpstr>Segoe Print</vt:lpstr>
      <vt:lpstr>Simple Light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Sahil</cp:lastModifiedBy>
  <cp:revision>36</cp:revision>
  <dcterms:created xsi:type="dcterms:W3CDTF">2024-09-27T11:43:00Z</dcterms:created>
  <dcterms:modified xsi:type="dcterms:W3CDTF">2025-03-23T04:54:10Z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85DA3930B6B94777A172DEECC1807C57_12</vt:lpwstr>
  </property>
  <property fmtid="{D5CDD505-2E9C-101B-9397-08002B2CF9AE}" pid="3" name="KSOProductBuildVer">
    <vt:lpwstr>1033-12.2.0.20326</vt:lpwstr>
  </property>
</Properties>
</file>