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68" r:id="rId3"/>
    <p:sldId id="426" r:id="rId4"/>
    <p:sldId id="427" r:id="rId5"/>
    <p:sldId id="428" r:id="rId6"/>
    <p:sldId id="429" r:id="rId7"/>
    <p:sldId id="430" r:id="rId8"/>
    <p:sldId id="431" r:id="rId9"/>
    <p:sldId id="425" r:id="rId10"/>
    <p:sldId id="418" r:id="rId11"/>
    <p:sldId id="419" r:id="rId12"/>
    <p:sldId id="420" r:id="rId13"/>
    <p:sldId id="421" r:id="rId14"/>
    <p:sldId id="422" r:id="rId15"/>
    <p:sldId id="423" r:id="rId16"/>
    <p:sldId id="424" r:id="rId17"/>
    <p:sldId id="411" r:id="rId18"/>
    <p:sldId id="412" r:id="rId19"/>
    <p:sldId id="410" r:id="rId20"/>
    <p:sldId id="391" r:id="rId21"/>
    <p:sldId id="392" r:id="rId22"/>
    <p:sldId id="277" r:id="rId23"/>
    <p:sldId id="278" r:id="rId24"/>
    <p:sldId id="393" r:id="rId25"/>
    <p:sldId id="399" r:id="rId26"/>
    <p:sldId id="400" r:id="rId27"/>
    <p:sldId id="401" r:id="rId28"/>
    <p:sldId id="402" r:id="rId29"/>
    <p:sldId id="403" r:id="rId30"/>
    <p:sldId id="404" r:id="rId31"/>
    <p:sldId id="405" r:id="rId32"/>
    <p:sldId id="394" r:id="rId33"/>
    <p:sldId id="395" r:id="rId34"/>
    <p:sldId id="396" r:id="rId35"/>
    <p:sldId id="397" r:id="rId36"/>
    <p:sldId id="398" r:id="rId37"/>
    <p:sldId id="406" r:id="rId38"/>
    <p:sldId id="407" r:id="rId39"/>
    <p:sldId id="408" r:id="rId40"/>
    <p:sldId id="409" r:id="rId41"/>
    <p:sldId id="413" r:id="rId42"/>
    <p:sldId id="414" r:id="rId43"/>
    <p:sldId id="415" r:id="rId44"/>
    <p:sldId id="416" r:id="rId45"/>
    <p:sldId id="4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0"/>
            <a:ext cx="10055225"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r>
              <a:rPr lang="en-US" altLang="en-US" sz="1600"/>
              <a:t>import cv2</a:t>
            </a:r>
            <a:endParaRPr lang="en-US" altLang="en-US" sz="1600"/>
          </a:p>
          <a:p>
            <a:endParaRPr lang="en-US" altLang="en-US" sz="1600"/>
          </a:p>
          <a:p>
            <a:r>
              <a:rPr lang="en-US" altLang="en-US" sz="1600"/>
              <a:t># Capture video from camera</a:t>
            </a:r>
            <a:endParaRPr lang="en-US" altLang="en-US" sz="1600"/>
          </a:p>
          <a:p>
            <a:r>
              <a:rPr lang="en-US" altLang="en-US" sz="1600"/>
              <a:t>cap = cv2.VideoCapture(0)</a:t>
            </a:r>
            <a:endParaRPr lang="en-US" altLang="en-US" sz="1600"/>
          </a:p>
          <a:p>
            <a:endParaRPr lang="en-US" altLang="en-US" sz="1600"/>
          </a:p>
          <a:p>
            <a:r>
              <a:rPr lang="en-US" altLang="en-US" sz="1600"/>
              <a:t>while True:</a:t>
            </a:r>
            <a:endParaRPr lang="en-US" altLang="en-US" sz="1600"/>
          </a:p>
          <a:p>
            <a:r>
              <a:rPr lang="en-US" altLang="en-US" sz="1600"/>
              <a:t>    ret, frame = cap.read()  # Capture a frame</a:t>
            </a:r>
            <a:endParaRPr lang="en-US" altLang="en-US" sz="1600"/>
          </a:p>
          <a:p>
            <a:r>
              <a:rPr lang="en-US" altLang="en-US" sz="1600"/>
              <a:t>    if not ret:</a:t>
            </a:r>
            <a:endParaRPr lang="en-US" altLang="en-US" sz="1600"/>
          </a:p>
          <a:p>
            <a:r>
              <a:rPr lang="en-US" altLang="en-US" sz="1600"/>
              <a:t>        break</a:t>
            </a:r>
            <a:endParaRPr lang="en-US" altLang="en-US" sz="1600"/>
          </a:p>
          <a:p>
            <a:endParaRPr lang="en-US" altLang="en-US" sz="1600"/>
          </a:p>
          <a:p>
            <a:r>
              <a:rPr lang="en-US" altLang="en-US" sz="1600"/>
              <a:t>    cv2.imshow('Frame', frame)  # Show the frame</a:t>
            </a:r>
            <a:endParaRPr lang="en-US" altLang="en-US" sz="1600"/>
          </a:p>
          <a:p>
            <a:r>
              <a:rPr lang="en-US" altLang="en-US" sz="1600"/>
              <a:t>    if cv2.waitKey(1) &amp; 0xFF == ord('q'):  # Quit when 'q' is pressed</a:t>
            </a:r>
            <a:endParaRPr lang="en-US" altLang="en-US" sz="1600"/>
          </a:p>
          <a:p>
            <a:r>
              <a:rPr lang="en-US" altLang="en-US" sz="1600"/>
              <a:t>        break</a:t>
            </a:r>
            <a:endParaRPr lang="en-US" altLang="en-US" sz="1600"/>
          </a:p>
          <a:p>
            <a:endParaRPr lang="en-US" altLang="en-US" sz="1600"/>
          </a:p>
          <a:p>
            <a:r>
              <a:rPr lang="en-US" altLang="en-US" sz="1600"/>
              <a:t>cap.release()</a:t>
            </a:r>
            <a:endParaRPr lang="en-US" altLang="en-US" sz="1600"/>
          </a:p>
          <a:p>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9255" y="297815"/>
            <a:ext cx="5381625" cy="4291330"/>
          </a:xfrm>
          <a:prstGeom prst="rect">
            <a:avLst/>
          </a:prstGeom>
        </p:spPr>
        <p:txBody>
          <a:bodyPr wrap="square">
            <a:sp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16980"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388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82270" y="793115"/>
            <a:ext cx="7523480" cy="442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048000" y="1862455"/>
            <a:ext cx="7700645" cy="481203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27153</Words>
  <Application>WPS Slides</Application>
  <PresentationFormat>Widescreen</PresentationFormat>
  <Paragraphs>634</Paragraphs>
  <Slides>44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Arial</vt:lpstr>
      <vt:lpstr>SimSun</vt:lpstr>
      <vt:lpstr>Wingdings</vt:lpstr>
      <vt:lpstr>Tomorrow</vt:lpstr>
      <vt:lpstr>Segoe Print</vt:lpstr>
      <vt:lpstr>var(--font-stack-heading)</vt:lpstr>
      <vt:lpstr>Udemy Sans</vt:lpstr>
      <vt:lpstr>SFMono-Regular</vt:lpstr>
      <vt:lpstr>Arial</vt:lpstr>
      <vt:lpstr>Calibri</vt:lpstr>
      <vt:lpstr>Microsoft YaHei</vt:lpstr>
      <vt:lpstr>Arial Unicode MS</vt:lpstr>
      <vt:lpstr>Calibri Light</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389</cp:revision>
  <dcterms:created xsi:type="dcterms:W3CDTF">2025-02-02T08:06:00Z</dcterms:created>
  <dcterms:modified xsi:type="dcterms:W3CDTF">2025-04-06T12:19:08Z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1033-12.2.0.20782</vt:lpwstr>
  </property>
</Properties>
</file>