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00505" y="5689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https://data-flair.training/blogs/html-tags-with-examples/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https://www.mygreatlearning.com/blog/css-tutorial/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03630" y="876300"/>
            <a:ext cx="843343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/>
          <p:nvPr/>
        </p:nvPicPr>
        <p:blipFill>
          <a:blip r:embed="rId1"/>
          <a:srcRect b="10991"/>
          <a:stretch>
            <a:fillRect/>
          </a:stretch>
        </p:blipFill>
        <p:spPr>
          <a:xfrm>
            <a:off x="133985" y="0"/>
            <a:ext cx="6858000" cy="61042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96000" y="62128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https://www.codewithfaraz.com/article/79/a-comprehensive-list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31445" y="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https://www.infidigit.com/blog/http-status-codes/</a:t>
            </a:r>
            <a:endParaRPr lang="en-US" altLang="en-US"/>
          </a:p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4323080" y="374015"/>
            <a:ext cx="4305935" cy="6398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Presentation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9</cp:revision>
  <dcterms:created xsi:type="dcterms:W3CDTF">2025-06-16T12:27:47Z</dcterms:created>
  <dcterms:modified xsi:type="dcterms:W3CDTF">2025-06-16T12:38:32Z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16D9EE30038A4A229C2461115E279738_12</vt:lpwstr>
  </property>
  <property fmtid="{D5CDD505-2E9C-101B-9397-08002B2CF9AE}" pid="3" name="KSOProductBuildVer">
    <vt:lpwstr>1033-12.2.0.21179</vt:lpwstr>
  </property>
</Properties>
</file>