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86" r:id="rId7"/>
    <p:sldId id="290" r:id="rId8"/>
    <p:sldId id="292" r:id="rId9"/>
    <p:sldId id="293" r:id="rId10"/>
    <p:sldId id="294" r:id="rId11"/>
    <p:sldId id="295" r:id="rId12"/>
    <p:sldId id="287" r:id="rId13"/>
    <p:sldId id="288" r:id="rId14"/>
    <p:sldId id="289" r:id="rId15"/>
    <p:sldId id="297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ycQFYKnX2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07830"/>
            <a:ext cx="9448800" cy="1113901"/>
          </a:xfrm>
        </p:spPr>
        <p:txBody>
          <a:bodyPr/>
          <a:lstStyle/>
          <a:p>
            <a:pPr algn="ctr"/>
            <a:r>
              <a:rPr lang="en-GB" dirty="0" smtClean="0"/>
              <a:t>IS221 Assignment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92485"/>
            <a:ext cx="9448800" cy="3744545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/>
              <a:t>Creating a Web Site using ASP.NET Technology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GROUP 65:  </a:t>
            </a:r>
          </a:p>
          <a:p>
            <a:pPr algn="ctr"/>
            <a:r>
              <a:rPr lang="en-US" dirty="0" smtClean="0"/>
              <a:t>Shahil Avishal Pravind (S11132814)</a:t>
            </a:r>
          </a:p>
          <a:p>
            <a:pPr algn="ctr"/>
            <a:r>
              <a:rPr lang="en-US" dirty="0" err="1" smtClean="0"/>
              <a:t>Arnesh</a:t>
            </a:r>
            <a:r>
              <a:rPr lang="en-US" dirty="0" smtClean="0"/>
              <a:t> Chandra (S11136344)</a:t>
            </a:r>
          </a:p>
          <a:p>
            <a:pPr algn="ctr"/>
            <a:r>
              <a:rPr lang="en-US" dirty="0" err="1" smtClean="0"/>
              <a:t>Nalisha</a:t>
            </a:r>
            <a:r>
              <a:rPr lang="en-US" dirty="0" smtClean="0"/>
              <a:t> </a:t>
            </a:r>
            <a:r>
              <a:rPr lang="en-US" dirty="0" err="1" smtClean="0"/>
              <a:t>Ashwini</a:t>
            </a:r>
            <a:r>
              <a:rPr lang="en-US" dirty="0" smtClean="0"/>
              <a:t> Singh (S11132476)</a:t>
            </a:r>
          </a:p>
          <a:p>
            <a:pPr algn="ctr"/>
            <a:r>
              <a:rPr lang="en-US" dirty="0" err="1" smtClean="0"/>
              <a:t>Kritesh</a:t>
            </a:r>
            <a:r>
              <a:rPr lang="en-US" dirty="0" smtClean="0"/>
              <a:t> </a:t>
            </a:r>
            <a:r>
              <a:rPr lang="en-US" dirty="0" err="1" smtClean="0"/>
              <a:t>Krishan</a:t>
            </a:r>
            <a:r>
              <a:rPr lang="en-US" dirty="0" smtClean="0"/>
              <a:t> Prasad (S11134426)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72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DIFFERENCE: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1023"/>
            <a:ext cx="10820400" cy="950117"/>
          </a:xfrm>
        </p:spPr>
      </p:pic>
    </p:spTree>
    <p:extLst>
      <p:ext uri="{BB962C8B-B14F-4D97-AF65-F5344CB8AC3E}">
        <p14:creationId xmlns:p14="http://schemas.microsoft.com/office/powerpoint/2010/main" val="24750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DIFFERENCE: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00387"/>
            <a:ext cx="10820400" cy="811388"/>
          </a:xfrm>
        </p:spPr>
      </p:pic>
    </p:spTree>
    <p:extLst>
      <p:ext uri="{BB962C8B-B14F-4D97-AF65-F5344CB8AC3E}">
        <p14:creationId xmlns:p14="http://schemas.microsoft.com/office/powerpoint/2010/main" val="16386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Tested with: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Waterfox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Firefox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Google Chrome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Microsoft Edge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Best presented in: </a:t>
            </a:r>
            <a:r>
              <a:rPr lang="en-US" dirty="0" err="1" smtClean="0"/>
              <a:t>Waterfox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Issues: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Chrome – brighter view makes for lighter display of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All – whitespace when viewing in smaller dimensions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0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Security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u="sng" dirty="0" smtClean="0"/>
              <a:t>SQL Injection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Stripping and escaping all user input.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Renaming all uploaded files.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Validating user input especially format of uploaded files.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Use of stored procedures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Use of parametrized queries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List privilege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Cross Site Scripting</a:t>
            </a:r>
          </a:p>
        </p:txBody>
      </p:sp>
    </p:spTree>
    <p:extLst>
      <p:ext uri="{BB962C8B-B14F-4D97-AF65-F5344CB8AC3E}">
        <p14:creationId xmlns:p14="http://schemas.microsoft.com/office/powerpoint/2010/main" val="13576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Security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2. Cross Site </a:t>
            </a:r>
            <a:r>
              <a:rPr lang="en-US" b="1" u="sng" dirty="0" smtClean="0"/>
              <a:t>Scripting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Check standard headers to verify request is same origin.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Check CSRF </a:t>
            </a:r>
            <a:r>
              <a:rPr lang="en-GB" dirty="0" smtClean="0"/>
              <a:t>token.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764373"/>
            <a:ext cx="10875135" cy="1293028"/>
          </a:xfrm>
        </p:spPr>
        <p:txBody>
          <a:bodyPr/>
          <a:lstStyle/>
          <a:p>
            <a:pPr algn="ctr"/>
            <a:r>
              <a:rPr lang="en-GB" dirty="0" smtClean="0"/>
              <a:t>Video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video is available at the following link: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</a:t>
            </a:r>
            <a:r>
              <a:rPr lang="en-GB" dirty="0">
                <a:hlinkClick r:id="rId2"/>
              </a:rPr>
              <a:t>https://youtu.be/CycQFYKnX2c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9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764373"/>
            <a:ext cx="10939530" cy="4670512"/>
          </a:xfrm>
        </p:spPr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2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	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 smtClean="0"/>
              <a:t>Project:</a:t>
            </a:r>
          </a:p>
          <a:p>
            <a:pPr marL="0" lvl="0" indent="0">
              <a:buNone/>
            </a:pPr>
            <a:r>
              <a:rPr lang="en-US" dirty="0" smtClean="0"/>
              <a:t>Creation of a website for Titans Gym, domestic business that specializes in providing gym services to the people of Fiji.</a:t>
            </a:r>
            <a:endParaRPr lang="en-GB" dirty="0" smtClean="0"/>
          </a:p>
          <a:p>
            <a:pPr lvl="0"/>
            <a:endParaRPr lang="en-GB" dirty="0"/>
          </a:p>
          <a:p>
            <a:pPr marL="0" lvl="0" indent="0">
              <a:buNone/>
            </a:pPr>
            <a:r>
              <a:rPr lang="en-GB" b="1" u="sng" dirty="0" smtClean="0"/>
              <a:t>MISSION: </a:t>
            </a:r>
          </a:p>
          <a:p>
            <a:pPr marL="0" lvl="0" indent="0">
              <a:buNone/>
            </a:pPr>
            <a:r>
              <a:rPr lang="en-GB" dirty="0" smtClean="0"/>
              <a:t>To </a:t>
            </a:r>
            <a:r>
              <a:rPr lang="en-GB" dirty="0"/>
              <a:t>provide </a:t>
            </a:r>
            <a:r>
              <a:rPr lang="en-GB" dirty="0" smtClean="0"/>
              <a:t>high </a:t>
            </a:r>
            <a:r>
              <a:rPr lang="en-GB" dirty="0"/>
              <a:t>quality gym service to the people of Fiji that enables them to participate in all forms of physical activity without the compromise of a healthy life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9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     CONTENT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BILLBOARD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 P</a:t>
            </a:r>
            <a:r>
              <a:rPr lang="en-US" dirty="0" smtClean="0"/>
              <a:t>rimary purpose is to </a:t>
            </a:r>
            <a:r>
              <a:rPr lang="en-US" dirty="0"/>
              <a:t>get more customers through </a:t>
            </a:r>
            <a:r>
              <a:rPr lang="en-US" dirty="0" smtClean="0"/>
              <a:t>advertisements.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Provide </a:t>
            </a:r>
            <a:r>
              <a:rPr lang="en-US" dirty="0"/>
              <a:t>current updates about the gym in form of news or important highlights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Blog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Public Interest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42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   </a:t>
            </a:r>
            <a:r>
              <a:rPr lang="en-GB" sz="4400" dirty="0" smtClean="0"/>
              <a:t>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Individuals who are interested in fitness and a healthy lifestyle.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No age group restriction however, mainly 18 – 40 targeted.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Gender unbiased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Nationality – anyone in Fiji, unbiased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349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Site content and functional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Gallery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Tutorial Videos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Location </a:t>
            </a:r>
            <a:r>
              <a:rPr lang="en-US" dirty="0" smtClean="0"/>
              <a:t>Finder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Merchandise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Health Blog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Tutorial Videos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Gym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Location Finder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Site Registration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Social Media Links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Security measure – discussed later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DIFFERENCE: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" y="1983280"/>
            <a:ext cx="10058400" cy="4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3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Difference: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01" y="2193925"/>
            <a:ext cx="8165198" cy="4024313"/>
          </a:xfrm>
        </p:spPr>
      </p:pic>
    </p:spTree>
    <p:extLst>
      <p:ext uri="{BB962C8B-B14F-4D97-AF65-F5344CB8AC3E}">
        <p14:creationId xmlns:p14="http://schemas.microsoft.com/office/powerpoint/2010/main" val="21074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DIFFERENCE: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69" y="2193925"/>
            <a:ext cx="8122062" cy="4024313"/>
          </a:xfrm>
        </p:spPr>
      </p:pic>
    </p:spTree>
    <p:extLst>
      <p:ext uri="{BB962C8B-B14F-4D97-AF65-F5344CB8AC3E}">
        <p14:creationId xmlns:p14="http://schemas.microsoft.com/office/powerpoint/2010/main" val="8810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DIFFERENCE: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65" y="1970468"/>
            <a:ext cx="7432117" cy="4247770"/>
          </a:xfrm>
        </p:spPr>
      </p:pic>
    </p:spTree>
    <p:extLst>
      <p:ext uri="{BB962C8B-B14F-4D97-AF65-F5344CB8AC3E}">
        <p14:creationId xmlns:p14="http://schemas.microsoft.com/office/powerpoint/2010/main" val="7653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1448</TotalTime>
  <Words>345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</vt:lpstr>
      <vt:lpstr>Vapor Trail</vt:lpstr>
      <vt:lpstr>IS221 Assignment 2</vt:lpstr>
      <vt:lpstr> INTRODUCTION</vt:lpstr>
      <vt:lpstr>     CONTENT GOALS</vt:lpstr>
      <vt:lpstr>   Audience</vt:lpstr>
      <vt:lpstr>Site content and functional requirements</vt:lpstr>
      <vt:lpstr>DIFFERENCE:</vt:lpstr>
      <vt:lpstr>Difference:</vt:lpstr>
      <vt:lpstr>DIFFERENCE:</vt:lpstr>
      <vt:lpstr>DIFFERENCE:</vt:lpstr>
      <vt:lpstr>DIFFERENCE:</vt:lpstr>
      <vt:lpstr>DIFFERENCE:</vt:lpstr>
      <vt:lpstr>Testing</vt:lpstr>
      <vt:lpstr>Security measures</vt:lpstr>
      <vt:lpstr>Security measures</vt:lpstr>
      <vt:lpstr>Video Link</vt:lpstr>
      <vt:lpstr>QUESTIONS?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221 Assignment 2</dc:title>
  <dc:creator>kritesh</dc:creator>
  <cp:lastModifiedBy>Shahil Avishal Pravind</cp:lastModifiedBy>
  <cp:revision>41</cp:revision>
  <dcterms:created xsi:type="dcterms:W3CDTF">2017-05-03T08:00:29Z</dcterms:created>
  <dcterms:modified xsi:type="dcterms:W3CDTF">2017-05-19T10:02:25Z</dcterms:modified>
</cp:coreProperties>
</file>