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302" r:id="rId4"/>
    <p:sldId id="301" r:id="rId5"/>
    <p:sldId id="260" r:id="rId6"/>
    <p:sldId id="303" r:id="rId7"/>
    <p:sldId id="304" r:id="rId8"/>
    <p:sldId id="353" r:id="rId9"/>
    <p:sldId id="355" r:id="rId10"/>
    <p:sldId id="354" r:id="rId11"/>
    <p:sldId id="305" r:id="rId12"/>
    <p:sldId id="341" r:id="rId13"/>
    <p:sldId id="356" r:id="rId14"/>
    <p:sldId id="307" r:id="rId15"/>
    <p:sldId id="310" r:id="rId16"/>
    <p:sldId id="338" r:id="rId17"/>
    <p:sldId id="339" r:id="rId18"/>
    <p:sldId id="340" r:id="rId19"/>
    <p:sldId id="284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07474"/>
    <a:srgbClr val="92D050"/>
    <a:srgbClr val="02B3C5"/>
    <a:srgbClr val="9EE256"/>
    <a:srgbClr val="FFBF53"/>
    <a:srgbClr val="6A3C7C"/>
    <a:srgbClr val="F0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14"/>
      </p:cViewPr>
      <p:guideLst>
        <p:guide orient="horz" pos="2074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2021/11/20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t>2021/11/20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Click to edit Master title style</a:t>
            </a:r>
          </a:p>
          <a:p>
            <a:pPr lvl="1" indent="0"/>
            <a:r>
              <a:rPr lang="zh-CN" altLang="en-US"/>
              <a:t>Second level</a:t>
            </a:r>
          </a:p>
          <a:p>
            <a:pPr lvl="2" indent="0"/>
            <a:r>
              <a:rPr lang="zh-CN" altLang="en-US"/>
              <a:t>Third level</a:t>
            </a:r>
          </a:p>
          <a:p>
            <a:pPr lvl="3" indent="0"/>
            <a:r>
              <a:rPr lang="zh-CN" altLang="en-US"/>
              <a:t>Fouth level</a:t>
            </a:r>
          </a:p>
          <a:p>
            <a:pPr lvl="4" indent="0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24" name="文本框 31"/>
          <p:cNvSpPr txBox="1"/>
          <p:nvPr/>
        </p:nvSpPr>
        <p:spPr>
          <a:xfrm>
            <a:off x="756920" y="825500"/>
            <a:ext cx="79032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60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Efficient Job Recommendation System Using Voting Classifier</a:t>
            </a:r>
          </a:p>
        </p:txBody>
      </p:sp>
      <p:sp>
        <p:nvSpPr>
          <p:cNvPr id="4125" name="文本框 32"/>
          <p:cNvSpPr txBox="1"/>
          <p:nvPr/>
        </p:nvSpPr>
        <p:spPr>
          <a:xfrm>
            <a:off x="2230755" y="4732020"/>
            <a:ext cx="338582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1400" b="1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Final Defense</a:t>
            </a:r>
          </a:p>
        </p:txBody>
      </p:sp>
      <p:sp>
        <p:nvSpPr>
          <p:cNvPr id="4126" name="文本框 33"/>
          <p:cNvSpPr txBox="1"/>
          <p:nvPr/>
        </p:nvSpPr>
        <p:spPr>
          <a:xfrm>
            <a:off x="3173095" y="5160645"/>
            <a:ext cx="15005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1400" dirty="0">
                <a:solidFill>
                  <a:srgbClr val="424242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2021</a:t>
            </a:r>
            <a:endParaRPr lang="zh-CN" altLang="en-US" sz="1400" dirty="0">
              <a:solidFill>
                <a:srgbClr val="42424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" y="5594350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BUB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77" y="89666"/>
            <a:ext cx="730833" cy="939179"/>
          </a:xfrm>
          <a:prstGeom prst="rect">
            <a:avLst/>
          </a:prstGeom>
        </p:spPr>
      </p:pic>
      <p:sp>
        <p:nvSpPr>
          <p:cNvPr id="28" name="文本框 42"/>
          <p:cNvSpPr txBox="1"/>
          <p:nvPr/>
        </p:nvSpPr>
        <p:spPr>
          <a:xfrm>
            <a:off x="2795270" y="288290"/>
            <a:ext cx="932307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Existing Works and Limitation</a:t>
            </a:r>
            <a:endParaRPr lang="zh-CN" altLang="en-US" sz="4400" b="1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914083" y="2626995"/>
            <a:ext cx="1881188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472815" y="2626995"/>
            <a:ext cx="7308215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 [5] authors proposed a system that used the Variable-Order Bayesian Network (VOBN) model. According to the verdicts, the VOBN model may give HR professionals accurate and interpretable insights.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472815" y="3950434"/>
            <a:ext cx="78111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Limitation: Their proposed model is more dependent on personal data.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42"/>
          <p:cNvSpPr txBox="1"/>
          <p:nvPr/>
        </p:nvSpPr>
        <p:spPr>
          <a:xfrm>
            <a:off x="104775" y="168910"/>
            <a:ext cx="98101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Implementation and Result Analysis</a:t>
            </a:r>
          </a:p>
        </p:txBody>
      </p:sp>
      <p:sp>
        <p:nvSpPr>
          <p:cNvPr id="10241" name="文本框 5"/>
          <p:cNvSpPr txBox="1"/>
          <p:nvPr/>
        </p:nvSpPr>
        <p:spPr>
          <a:xfrm>
            <a:off x="375285" y="1059815"/>
            <a:ext cx="399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en-US" altLang="zh-CN" sz="3600" b="1" dirty="0">
                <a:solidFill>
                  <a:srgbClr val="F074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+mn-ea"/>
              </a:rPr>
              <a:t>Algorithms</a:t>
            </a:r>
            <a:endParaRPr lang="en-US" altLang="zh-CN" sz="3600" b="1" dirty="0">
              <a:solidFill>
                <a:srgbClr val="F0747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4587201" y="2377670"/>
            <a:ext cx="2940681" cy="4727849"/>
            <a:chOff x="3427254" y="1276349"/>
            <a:chExt cx="2209827" cy="3552826"/>
          </a:xfrm>
          <a:solidFill>
            <a:srgbClr val="C1C7D0"/>
          </a:solidFill>
        </p:grpSpPr>
        <p:sp>
          <p:nvSpPr>
            <p:cNvPr id="4" name="Rounded Rectangle 24@|1FFC:14277081|FBC:16777215|LFC:16777215|LBC:16777215"/>
            <p:cNvSpPr/>
            <p:nvPr/>
          </p:nvSpPr>
          <p:spPr>
            <a:xfrm flipH="1" flipV="1">
              <a:off x="4457580" y="3220865"/>
              <a:ext cx="180035" cy="16083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25@|1FFC:14277081|FBC:16777215|LFC:16777215|LBC:16777215"/>
            <p:cNvSpPr/>
            <p:nvPr/>
          </p:nvSpPr>
          <p:spPr>
            <a:xfrm rot="18522481" flipV="1">
              <a:off x="4188904" y="3666155"/>
              <a:ext cx="180035" cy="70189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7" name="Group 30"/>
            <p:cNvGrpSpPr/>
            <p:nvPr/>
          </p:nvGrpSpPr>
          <p:grpSpPr>
            <a:xfrm>
              <a:off x="3917999" y="1690571"/>
              <a:ext cx="729110" cy="1573518"/>
              <a:chOff x="1984341" y="1319217"/>
              <a:chExt cx="771493" cy="1664986"/>
            </a:xfrm>
            <a:grpFill/>
          </p:grpSpPr>
          <p:sp>
            <p:nvSpPr>
              <p:cNvPr id="6" name="Rounded Rectangle 28@|1FFC:0|FBC:0|LFC:16777215|LBC:16777215"/>
              <p:cNvSpPr/>
              <p:nvPr/>
            </p:nvSpPr>
            <p:spPr>
              <a:xfrm flipH="1">
                <a:off x="2004899" y="1319217"/>
                <a:ext cx="190500" cy="152164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" name="Rounded Rectangle 29@|1FFC:0|FBC:0|LFC:16777215|LBC:16777215"/>
              <p:cNvSpPr/>
              <p:nvPr/>
            </p:nvSpPr>
            <p:spPr>
              <a:xfrm rot="17703920" flipH="1">
                <a:off x="2279514" y="2507882"/>
                <a:ext cx="181148" cy="77149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37"/>
            <p:cNvGrpSpPr/>
            <p:nvPr/>
          </p:nvGrpSpPr>
          <p:grpSpPr>
            <a:xfrm flipH="1">
              <a:off x="4495154" y="2090739"/>
              <a:ext cx="729110" cy="1714009"/>
              <a:chOff x="1984342" y="1412436"/>
              <a:chExt cx="771493" cy="1813644"/>
            </a:xfrm>
            <a:grpFill/>
          </p:grpSpPr>
          <p:sp>
            <p:nvSpPr>
              <p:cNvPr id="10" name="Rounded Rectangle 38@|1FFC:0|FBC:0|LFC:16777215|LBC:16777215"/>
              <p:cNvSpPr/>
              <p:nvPr/>
            </p:nvSpPr>
            <p:spPr>
              <a:xfrm flipH="1" flipV="1">
                <a:off x="2004898" y="1412436"/>
                <a:ext cx="190500" cy="167030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" name="Rounded Rectangle 39@|1FFC:0|FBC:0|LFC:16777215|LBC:16777215"/>
              <p:cNvSpPr/>
              <p:nvPr/>
            </p:nvSpPr>
            <p:spPr>
              <a:xfrm rot="17703920" flipH="1">
                <a:off x="2279515" y="2749759"/>
                <a:ext cx="181148" cy="77149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 flipH="1">
              <a:off x="4695149" y="1276349"/>
              <a:ext cx="465586" cy="1006346"/>
              <a:chOff x="5811795" y="1155550"/>
              <a:chExt cx="492650" cy="1064844"/>
            </a:xfrm>
            <a:grpFill/>
          </p:grpSpPr>
          <p:sp>
            <p:nvSpPr>
              <p:cNvPr id="13" name="Rounded Rectangle 41@|1FFC:0|FBC:0|LFC:16777215|LBC:16777215"/>
              <p:cNvSpPr/>
              <p:nvPr/>
            </p:nvSpPr>
            <p:spPr>
              <a:xfrm flipH="1" flipV="1">
                <a:off x="6094730" y="1155550"/>
                <a:ext cx="190500" cy="9666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" name="Rounded Rectangle 42@|1FFC:0|FBC:0|LFC:16777215|LBC:16777215"/>
              <p:cNvSpPr/>
              <p:nvPr/>
            </p:nvSpPr>
            <p:spPr>
              <a:xfrm rot="3564534">
                <a:off x="5962870" y="1878819"/>
                <a:ext cx="190500" cy="492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49"/>
            <p:cNvGrpSpPr/>
            <p:nvPr/>
          </p:nvGrpSpPr>
          <p:grpSpPr>
            <a:xfrm flipH="1">
              <a:off x="5070221" y="2458910"/>
              <a:ext cx="566860" cy="838735"/>
              <a:chOff x="6012342" y="2292562"/>
              <a:chExt cx="599811" cy="887490"/>
            </a:xfrm>
            <a:grpFill/>
          </p:grpSpPr>
          <p:sp>
            <p:nvSpPr>
              <p:cNvPr id="25" name="Rounded Rectangle 47@|1FFC:0|FBC:0|LFC:16777215|LBC:16777215"/>
              <p:cNvSpPr/>
              <p:nvPr/>
            </p:nvSpPr>
            <p:spPr>
              <a:xfrm flipH="1">
                <a:off x="6039014" y="2292562"/>
                <a:ext cx="190500" cy="762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ounded Rectangle 48@|1FFC:0|FBC:0|LFC:16777215|LBC:16777215"/>
              <p:cNvSpPr/>
              <p:nvPr/>
            </p:nvSpPr>
            <p:spPr>
              <a:xfrm rot="18035466" flipH="1">
                <a:off x="6216998" y="2784896"/>
                <a:ext cx="190500" cy="59981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Group 50"/>
            <p:cNvGrpSpPr/>
            <p:nvPr/>
          </p:nvGrpSpPr>
          <p:grpSpPr>
            <a:xfrm>
              <a:off x="3506920" y="1343025"/>
              <a:ext cx="566860" cy="877223"/>
              <a:chOff x="6012342" y="1921426"/>
              <a:chExt cx="599811" cy="928215"/>
            </a:xfrm>
            <a:grpFill/>
          </p:grpSpPr>
          <p:sp>
            <p:nvSpPr>
              <p:cNvPr id="30" name="Rounded Rectangle 51@|1FFC:0|FBC:0|LFC:16777215|LBC:16777215"/>
              <p:cNvSpPr/>
              <p:nvPr/>
            </p:nvSpPr>
            <p:spPr>
              <a:xfrm flipH="1" flipV="1">
                <a:off x="6039013" y="1921426"/>
                <a:ext cx="190500" cy="80272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Rounded Rectangle 52@|1FFC:0|FBC:0|LFC:16777215|LBC:16777215"/>
              <p:cNvSpPr/>
              <p:nvPr/>
            </p:nvSpPr>
            <p:spPr>
              <a:xfrm rot="18035466" flipH="1">
                <a:off x="6216998" y="2454485"/>
                <a:ext cx="190500" cy="59981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" name="Rounded Rectangle 54@|1FFC:14277081|FBC:16777215|LFC:16777215|LBC:16777215"/>
            <p:cNvSpPr/>
            <p:nvPr/>
          </p:nvSpPr>
          <p:spPr>
            <a:xfrm rot="18522481" flipV="1">
              <a:off x="3688186" y="2405736"/>
              <a:ext cx="180035" cy="70189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33" name="Oval 55"/>
          <p:cNvSpPr/>
          <p:nvPr/>
        </p:nvSpPr>
        <p:spPr>
          <a:xfrm>
            <a:off x="5349875" y="5707063"/>
            <a:ext cx="203200" cy="203200"/>
          </a:xfrm>
          <a:prstGeom prst="ellipse">
            <a:avLst/>
          </a:prstGeom>
          <a:solidFill>
            <a:srgbClr val="02B3C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Oval 56"/>
          <p:cNvSpPr/>
          <p:nvPr/>
        </p:nvSpPr>
        <p:spPr>
          <a:xfrm>
            <a:off x="4691063" y="4025900"/>
            <a:ext cx="203200" cy="201613"/>
          </a:xfrm>
          <a:prstGeom prst="ellipse">
            <a:avLst/>
          </a:prstGeom>
          <a:solidFill>
            <a:srgbClr val="F0747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Oval 57"/>
          <p:cNvSpPr/>
          <p:nvPr/>
        </p:nvSpPr>
        <p:spPr>
          <a:xfrm>
            <a:off x="7277100" y="3997325"/>
            <a:ext cx="201613" cy="201613"/>
          </a:xfrm>
          <a:prstGeom prst="ellipse">
            <a:avLst/>
          </a:prstGeom>
          <a:solidFill>
            <a:srgbClr val="02B3C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Oval 58"/>
          <p:cNvSpPr/>
          <p:nvPr/>
        </p:nvSpPr>
        <p:spPr>
          <a:xfrm>
            <a:off x="6318250" y="2400300"/>
            <a:ext cx="203200" cy="201613"/>
          </a:xfrm>
          <a:prstGeom prst="ellipse">
            <a:avLst/>
          </a:prstGeom>
          <a:solidFill>
            <a:srgbClr val="6A3C7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Oval 60"/>
          <p:cNvSpPr/>
          <p:nvPr/>
        </p:nvSpPr>
        <p:spPr>
          <a:xfrm>
            <a:off x="4741863" y="2492375"/>
            <a:ext cx="203200" cy="201613"/>
          </a:xfrm>
          <a:prstGeom prst="ellipse">
            <a:avLst/>
          </a:prstGeom>
          <a:solidFill>
            <a:srgbClr val="FFBF5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38" name="Group 81"/>
          <p:cNvGrpSpPr/>
          <p:nvPr/>
        </p:nvGrpSpPr>
        <p:grpSpPr>
          <a:xfrm flipH="1">
            <a:off x="6411581" y="2224101"/>
            <a:ext cx="1716089" cy="268583"/>
            <a:chOff x="3127643" y="1459073"/>
            <a:chExt cx="704089" cy="187150"/>
          </a:xfrm>
          <a:solidFill>
            <a:srgbClr val="73446C"/>
          </a:solidFill>
        </p:grpSpPr>
        <p:sp>
          <p:nvSpPr>
            <p:cNvPr id="39" name="Straight Connector 63@|9FFC:0|FBC:0|LFC:155468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40" name="Straight Connector 64@|9FFC:0|FBC:0|LFC:155468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6A3C7C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41" name="Group 81"/>
          <p:cNvGrpSpPr/>
          <p:nvPr/>
        </p:nvGrpSpPr>
        <p:grpSpPr>
          <a:xfrm flipH="1">
            <a:off x="7390742" y="3848001"/>
            <a:ext cx="736929" cy="244899"/>
            <a:chOff x="3127643" y="1459073"/>
            <a:chExt cx="704089" cy="187150"/>
          </a:xfrm>
          <a:solidFill>
            <a:srgbClr val="A5CA36"/>
          </a:solidFill>
        </p:grpSpPr>
        <p:sp>
          <p:nvSpPr>
            <p:cNvPr id="42" name="Straight Connector 73@|9FFC:0|FBC:0|LFC:2381804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43" name="Straight Connector 74@|9FFC:0|FBC:0|LFC:2381804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44" name="Group 81"/>
          <p:cNvGrpSpPr/>
          <p:nvPr/>
        </p:nvGrpSpPr>
        <p:grpSpPr>
          <a:xfrm>
            <a:off x="4076322" y="5537291"/>
            <a:ext cx="1387792" cy="259393"/>
            <a:chOff x="3127643" y="1459073"/>
            <a:chExt cx="704089" cy="187150"/>
          </a:xfrm>
          <a:solidFill>
            <a:srgbClr val="1C8EE4"/>
          </a:solidFill>
        </p:grpSpPr>
        <p:sp>
          <p:nvSpPr>
            <p:cNvPr id="45" name="Straight Connector 77@|9FFC:0|FBC:0|LFC:430809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46" name="Straight Connector 78@|9FFC:0|FBC:0|LFC:430809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02B3C5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47" name="Group 81"/>
          <p:cNvGrpSpPr/>
          <p:nvPr/>
        </p:nvGrpSpPr>
        <p:grpSpPr>
          <a:xfrm>
            <a:off x="4048423" y="3867093"/>
            <a:ext cx="736929" cy="244899"/>
            <a:chOff x="3127643" y="1459073"/>
            <a:chExt cx="704089" cy="187150"/>
          </a:xfrm>
          <a:solidFill>
            <a:srgbClr val="FCC725"/>
          </a:solidFill>
        </p:grpSpPr>
        <p:sp>
          <p:nvSpPr>
            <p:cNvPr id="48" name="Straight Connector 84@|9FFC:0|FBC:0|LFC:1465758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F07474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49" name="Straight Connector 85@|9FFC:0|FBC:0|LFC:1465758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F07474"/>
              </a:solidFill>
              <a:prstDash val="solid"/>
              <a:headEnd type="none"/>
              <a:tailEnd type="oval"/>
            </a:ln>
            <a:effectLst/>
          </p:spPr>
        </p:sp>
      </p:grpSp>
      <p:grpSp>
        <p:nvGrpSpPr>
          <p:cNvPr id="50" name="Group 81"/>
          <p:cNvGrpSpPr/>
          <p:nvPr/>
        </p:nvGrpSpPr>
        <p:grpSpPr>
          <a:xfrm>
            <a:off x="4111800" y="2354513"/>
            <a:ext cx="736929" cy="244899"/>
            <a:chOff x="3127643" y="1459073"/>
            <a:chExt cx="704089" cy="187150"/>
          </a:xfrm>
          <a:solidFill>
            <a:srgbClr val="E71F3C"/>
          </a:solidFill>
        </p:grpSpPr>
        <p:sp>
          <p:nvSpPr>
            <p:cNvPr id="51" name="Straight Connector 89@|9FFC:0|FBC:0|LFC:4308095|LBC:16777215"/>
            <p:cNvSpPr/>
            <p:nvPr/>
          </p:nvSpPr>
          <p:spPr>
            <a:xfrm flipH="1" flipV="1">
              <a:off x="3592678" y="1460246"/>
              <a:ext cx="239054" cy="185977"/>
            </a:xfrm>
            <a:prstGeom prst="line">
              <a:avLst/>
            </a:prstGeom>
            <a:grpFill/>
            <a:ln w="19050" cap="rnd" cmpd="sng" algn="ctr">
              <a:solidFill>
                <a:srgbClr val="FFBF53"/>
              </a:solidFill>
              <a:prstDash val="solid"/>
              <a:headEnd type="oval"/>
              <a:tailEnd type="none"/>
            </a:ln>
            <a:effectLst/>
          </p:spPr>
        </p:sp>
        <p:sp>
          <p:nvSpPr>
            <p:cNvPr id="52" name="Straight Connector 90@|9FFC:0|FBC:0|LFC:4308095|LBC:16777215"/>
            <p:cNvSpPr/>
            <p:nvPr/>
          </p:nvSpPr>
          <p:spPr>
            <a:xfrm flipH="1" flipV="1">
              <a:off x="3127643" y="1459073"/>
              <a:ext cx="465038" cy="0"/>
            </a:xfrm>
            <a:prstGeom prst="line">
              <a:avLst/>
            </a:prstGeom>
            <a:grpFill/>
            <a:ln w="19050" cap="rnd" cmpd="sng" algn="ctr">
              <a:solidFill>
                <a:srgbClr val="FFBF53"/>
              </a:solidFill>
              <a:prstDash val="solid"/>
              <a:headEnd type="none"/>
              <a:tailEnd type="oval"/>
            </a:ln>
            <a:effectLst/>
          </p:spPr>
        </p:sp>
      </p:grpSp>
      <p:sp>
        <p:nvSpPr>
          <p:cNvPr id="16407" name="TextBox 13"/>
          <p:cNvSpPr txBox="1"/>
          <p:nvPr/>
        </p:nvSpPr>
        <p:spPr>
          <a:xfrm>
            <a:off x="8377555" y="3671570"/>
            <a:ext cx="381508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800" b="1">
                <a:solidFill>
                  <a:srgbClr val="02B3C5"/>
                </a:solidFill>
                <a:sym typeface="+mn-ea"/>
              </a:rPr>
              <a:t>Support Vector Machine</a:t>
            </a:r>
            <a:endParaRPr lang="en-US" altLang="zh-CN" sz="2800" b="1" dirty="0">
              <a:solidFill>
                <a:srgbClr val="02B3C5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408" name="TextBox 13"/>
          <p:cNvSpPr txBox="1"/>
          <p:nvPr/>
        </p:nvSpPr>
        <p:spPr>
          <a:xfrm>
            <a:off x="8358505" y="2026920"/>
            <a:ext cx="318770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800" b="1">
                <a:solidFill>
                  <a:srgbClr val="6A3C7C"/>
                </a:solidFill>
                <a:sym typeface="+mn-ea"/>
              </a:rPr>
              <a:t>K-nearest Neighbors</a:t>
            </a:r>
            <a:endParaRPr lang="en-US" altLang="zh-CN" sz="2800" b="1" dirty="0">
              <a:solidFill>
                <a:srgbClr val="6A3C7C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409" name="TextBox 13"/>
          <p:cNvSpPr txBox="1"/>
          <p:nvPr/>
        </p:nvSpPr>
        <p:spPr>
          <a:xfrm>
            <a:off x="974725" y="2160270"/>
            <a:ext cx="269557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800" b="1">
                <a:solidFill>
                  <a:srgbClr val="FFBF53"/>
                </a:solidFill>
                <a:effectLst/>
                <a:sym typeface="+mn-ea"/>
              </a:rPr>
              <a:t>Random Forest</a:t>
            </a:r>
            <a:endParaRPr lang="en-US" altLang="zh-CN" sz="2800" b="1" dirty="0">
              <a:solidFill>
                <a:srgbClr val="FFBF53"/>
              </a:solidFill>
              <a:effectLst/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410" name="TextBox 13"/>
          <p:cNvSpPr txBox="1"/>
          <p:nvPr/>
        </p:nvSpPr>
        <p:spPr>
          <a:xfrm>
            <a:off x="1717675" y="3671253"/>
            <a:ext cx="195262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800" b="1">
                <a:solidFill>
                  <a:srgbClr val="F07474"/>
                </a:solidFill>
                <a:sym typeface="+mn-ea"/>
              </a:rPr>
              <a:t>Naïve Bayes</a:t>
            </a:r>
            <a:endParaRPr lang="en-US" altLang="zh-CN" sz="2800" b="1" dirty="0">
              <a:solidFill>
                <a:srgbClr val="F07474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6411" name="TextBox 13"/>
          <p:cNvSpPr txBox="1"/>
          <p:nvPr/>
        </p:nvSpPr>
        <p:spPr>
          <a:xfrm>
            <a:off x="375285" y="5290820"/>
            <a:ext cx="329501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800" b="1">
                <a:solidFill>
                  <a:srgbClr val="02B3C5"/>
                </a:solidFill>
                <a:sym typeface="+mn-ea"/>
              </a:rPr>
              <a:t>Voting Classifier</a:t>
            </a:r>
            <a:endParaRPr lang="en-US" altLang="zh-CN" sz="2800" b="1" dirty="0">
              <a:solidFill>
                <a:srgbClr val="02B3C5"/>
              </a:solidFill>
              <a:ea typeface="Microsoft YaHei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4030345" y="1802765"/>
            <a:ext cx="5403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>
                <a:solidFill>
                  <a:srgbClr val="FFBF53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1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4004945" y="4886325"/>
            <a:ext cx="5403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>
                <a:solidFill>
                  <a:srgbClr val="02B3C5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5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7618095" y="3263265"/>
            <a:ext cx="5403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>
                <a:solidFill>
                  <a:srgbClr val="02B3C5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4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3993515" y="3206115"/>
            <a:ext cx="5403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>
                <a:solidFill>
                  <a:srgbClr val="F07474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3</a:t>
            </a:r>
          </a:p>
        </p:txBody>
      </p:sp>
      <p:sp>
        <p:nvSpPr>
          <p:cNvPr id="19" name="Rectangles 18"/>
          <p:cNvSpPr/>
          <p:nvPr/>
        </p:nvSpPr>
        <p:spPr>
          <a:xfrm>
            <a:off x="7640955" y="1639570"/>
            <a:ext cx="54038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>
                <a:solidFill>
                  <a:srgbClr val="6A3C7C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2</a:t>
            </a:r>
          </a:p>
        </p:txBody>
      </p:sp>
      <p:pic>
        <p:nvPicPr>
          <p:cNvPr id="56" name="Content Placeholder 26" descr="BUB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0788" y="168910"/>
            <a:ext cx="730833" cy="939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16407" grpId="0"/>
      <p:bldP spid="16407" grpId="1"/>
      <p:bldP spid="16408" grpId="0"/>
      <p:bldP spid="16408" grpId="1"/>
      <p:bldP spid="16409" grpId="0"/>
      <p:bldP spid="16409" grpId="1"/>
      <p:bldP spid="16410" grpId="0"/>
      <p:bldP spid="16410" grpId="1"/>
      <p:bldP spid="16411" grpId="0"/>
      <p:bldP spid="16411" grpId="1"/>
      <p:bldP spid="2" grpId="0"/>
      <p:bldP spid="2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42"/>
          <p:cNvSpPr txBox="1"/>
          <p:nvPr/>
        </p:nvSpPr>
        <p:spPr>
          <a:xfrm>
            <a:off x="104775" y="168910"/>
            <a:ext cx="98101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Implementation and Result Analysis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25" y="1325880"/>
            <a:ext cx="5041265" cy="5363210"/>
          </a:xfrm>
          <a:prstGeom prst="rect">
            <a:avLst/>
          </a:prstGeom>
        </p:spPr>
      </p:pic>
      <p:pic>
        <p:nvPicPr>
          <p:cNvPr id="8" name="Content Placeholder 26" descr="BUB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657" y="406075"/>
            <a:ext cx="730833" cy="9391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5"/>
          <p:cNvSpPr txBox="1"/>
          <p:nvPr/>
        </p:nvSpPr>
        <p:spPr>
          <a:xfrm>
            <a:off x="375285" y="1059815"/>
            <a:ext cx="399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en-US" altLang="zh-CN" sz="3600" b="1" dirty="0">
                <a:solidFill>
                  <a:srgbClr val="F074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+mn-ea"/>
              </a:rPr>
              <a:t>Workflow</a:t>
            </a:r>
            <a:endParaRPr lang="en-US" altLang="zh-CN" sz="3600" b="1" dirty="0">
              <a:solidFill>
                <a:srgbClr val="F0747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42"/>
          <p:cNvSpPr txBox="1"/>
          <p:nvPr/>
        </p:nvSpPr>
        <p:spPr>
          <a:xfrm>
            <a:off x="104775" y="168910"/>
            <a:ext cx="98101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Implementation and Result Analysis</a:t>
            </a:r>
          </a:p>
        </p:txBody>
      </p:sp>
      <p:pic>
        <p:nvPicPr>
          <p:cNvPr id="8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57" y="406075"/>
            <a:ext cx="730833" cy="9391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5"/>
          <p:cNvSpPr txBox="1"/>
          <p:nvPr/>
        </p:nvSpPr>
        <p:spPr>
          <a:xfrm>
            <a:off x="375285" y="1059815"/>
            <a:ext cx="399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en-US" altLang="zh-CN" sz="3600" b="1" dirty="0">
                <a:solidFill>
                  <a:srgbClr val="F074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+mn-ea"/>
              </a:rPr>
              <a:t>Implementation</a:t>
            </a:r>
            <a:endParaRPr lang="en-US" altLang="zh-CN" sz="3600" b="1" dirty="0">
              <a:solidFill>
                <a:srgbClr val="F0747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12D0A-5381-48FC-9A7B-3249EE4A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47" y="2698375"/>
            <a:ext cx="8651906" cy="292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3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42"/>
          <p:cNvSpPr txBox="1"/>
          <p:nvPr/>
        </p:nvSpPr>
        <p:spPr>
          <a:xfrm>
            <a:off x="104775" y="168910"/>
            <a:ext cx="981011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Implementation and Result Analysis</a:t>
            </a:r>
          </a:p>
        </p:txBody>
      </p:sp>
      <p:sp>
        <p:nvSpPr>
          <p:cNvPr id="8" name="空心弧 7"/>
          <p:cNvSpPr/>
          <p:nvPr/>
        </p:nvSpPr>
        <p:spPr>
          <a:xfrm rot="8500278">
            <a:off x="5513070" y="2808605"/>
            <a:ext cx="1290955" cy="1276985"/>
          </a:xfrm>
          <a:prstGeom prst="blockArc">
            <a:avLst>
              <a:gd name="adj1" fmla="val 17100000"/>
              <a:gd name="adj2" fmla="val 5884137"/>
              <a:gd name="adj3" fmla="val 13447"/>
            </a:avLst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 rot="4300279">
            <a:off x="5652770" y="2945765"/>
            <a:ext cx="1011555" cy="10020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空心弧 11"/>
          <p:cNvSpPr/>
          <p:nvPr/>
        </p:nvSpPr>
        <p:spPr>
          <a:xfrm rot="4300279">
            <a:off x="7936865" y="2808605"/>
            <a:ext cx="1290955" cy="1276985"/>
          </a:xfrm>
          <a:prstGeom prst="blockArc">
            <a:avLst>
              <a:gd name="adj1" fmla="val 14708976"/>
              <a:gd name="adj2" fmla="val 10800000"/>
              <a:gd name="adj3" fmla="val 13866"/>
            </a:avLst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 rot="4300279">
            <a:off x="8075930" y="2945765"/>
            <a:ext cx="1011555" cy="10020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0734" name="TextBox 13"/>
          <p:cNvSpPr txBox="1"/>
          <p:nvPr/>
        </p:nvSpPr>
        <p:spPr>
          <a:xfrm>
            <a:off x="2618105" y="4624070"/>
            <a:ext cx="238442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K-nearest Neighbors</a:t>
            </a:r>
          </a:p>
        </p:txBody>
      </p:sp>
      <p:sp>
        <p:nvSpPr>
          <p:cNvPr id="30" name="空心弧 11"/>
          <p:cNvSpPr/>
          <p:nvPr/>
        </p:nvSpPr>
        <p:spPr>
          <a:xfrm rot="4300279">
            <a:off x="10419080" y="2790825"/>
            <a:ext cx="1290955" cy="1276985"/>
          </a:xfrm>
          <a:prstGeom prst="blockArc">
            <a:avLst>
              <a:gd name="adj1" fmla="val 12505679"/>
              <a:gd name="adj2" fmla="val 10800000"/>
              <a:gd name="adj3" fmla="val 13866"/>
            </a:avLst>
          </a:prstGeom>
          <a:solidFill>
            <a:srgbClr val="9EE256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椭圆 12"/>
          <p:cNvSpPr/>
          <p:nvPr/>
        </p:nvSpPr>
        <p:spPr>
          <a:xfrm rot="4300279">
            <a:off x="10558145" y="2927985"/>
            <a:ext cx="1011555" cy="10020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空心弧 11"/>
          <p:cNvSpPr/>
          <p:nvPr/>
        </p:nvSpPr>
        <p:spPr>
          <a:xfrm rot="4300279">
            <a:off x="608330" y="2806065"/>
            <a:ext cx="1290955" cy="1276985"/>
          </a:xfrm>
          <a:prstGeom prst="blockArc">
            <a:avLst>
              <a:gd name="adj1" fmla="val 14238385"/>
              <a:gd name="adj2" fmla="val 11498600"/>
              <a:gd name="adj3" fmla="val 13019"/>
            </a:avLst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椭圆 12"/>
          <p:cNvSpPr/>
          <p:nvPr/>
        </p:nvSpPr>
        <p:spPr>
          <a:xfrm rot="4300279">
            <a:off x="747395" y="2943225"/>
            <a:ext cx="1011555" cy="10020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325120" y="4678680"/>
            <a:ext cx="176974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Random Forest</a:t>
            </a:r>
          </a:p>
        </p:txBody>
      </p:sp>
      <p:sp>
        <p:nvSpPr>
          <p:cNvPr id="6" name="TextBox 13"/>
          <p:cNvSpPr txBox="1"/>
          <p:nvPr/>
        </p:nvSpPr>
        <p:spPr>
          <a:xfrm>
            <a:off x="4921250" y="4790440"/>
            <a:ext cx="23844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Naïve Bayes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9814560" y="4628515"/>
            <a:ext cx="238442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Voting Classifier</a:t>
            </a:r>
          </a:p>
        </p:txBody>
      </p:sp>
      <p:sp>
        <p:nvSpPr>
          <p:cNvPr id="10" name="TextBox 13"/>
          <p:cNvSpPr txBox="1"/>
          <p:nvPr/>
        </p:nvSpPr>
        <p:spPr>
          <a:xfrm>
            <a:off x="7367905" y="4622165"/>
            <a:ext cx="238442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1216025">
              <a:spcBef>
                <a:spcPct val="20000"/>
              </a:spcBef>
            </a:pPr>
            <a:r>
              <a:rPr lang="en-US" altLang="zh-CN" sz="24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Support Vector Machine</a:t>
            </a:r>
          </a:p>
        </p:txBody>
      </p:sp>
      <p:sp>
        <p:nvSpPr>
          <p:cNvPr id="14" name="空心弧 11"/>
          <p:cNvSpPr/>
          <p:nvPr/>
        </p:nvSpPr>
        <p:spPr>
          <a:xfrm rot="4300279">
            <a:off x="3030220" y="2889250"/>
            <a:ext cx="1290955" cy="1276985"/>
          </a:xfrm>
          <a:prstGeom prst="blockArc">
            <a:avLst>
              <a:gd name="adj1" fmla="val 12505679"/>
              <a:gd name="adj2" fmla="val 10800000"/>
              <a:gd name="adj3" fmla="val 13866"/>
            </a:avLst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2"/>
          <p:cNvSpPr/>
          <p:nvPr/>
        </p:nvSpPr>
        <p:spPr>
          <a:xfrm rot="4300279">
            <a:off x="3169285" y="3026410"/>
            <a:ext cx="1011555" cy="10020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0568305" y="3253105"/>
            <a:ext cx="102171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rgbClr val="92D05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89%</a:t>
            </a:r>
          </a:p>
        </p:txBody>
      </p:sp>
      <p:sp>
        <p:nvSpPr>
          <p:cNvPr id="19" name="Rectangles 18"/>
          <p:cNvSpPr/>
          <p:nvPr/>
        </p:nvSpPr>
        <p:spPr>
          <a:xfrm>
            <a:off x="8149590" y="3291205"/>
            <a:ext cx="90805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rgbClr val="00B0F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83%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5593080" y="3305810"/>
            <a:ext cx="114681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rgbClr val="FFBF53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31%</a:t>
            </a:r>
          </a:p>
        </p:txBody>
      </p:sp>
      <p:sp>
        <p:nvSpPr>
          <p:cNvPr id="21" name="Rectangles 20"/>
          <p:cNvSpPr/>
          <p:nvPr/>
        </p:nvSpPr>
        <p:spPr>
          <a:xfrm>
            <a:off x="3277235" y="3333750"/>
            <a:ext cx="8096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rgbClr val="F07474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89%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744220" y="3244215"/>
            <a:ext cx="102044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rgbClr val="02B3C5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86%</a:t>
            </a:r>
          </a:p>
        </p:txBody>
      </p:sp>
      <p:pic>
        <p:nvPicPr>
          <p:cNvPr id="25" name="Content Placeholder 26" descr="BUB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772" y="535608"/>
            <a:ext cx="730833" cy="939179"/>
          </a:xfrm>
          <a:prstGeom prst="rect">
            <a:avLst/>
          </a:prstGeom>
        </p:spPr>
      </p:pic>
      <p:sp>
        <p:nvSpPr>
          <p:cNvPr id="2" name="文本框 5"/>
          <p:cNvSpPr txBox="1"/>
          <p:nvPr/>
        </p:nvSpPr>
        <p:spPr>
          <a:xfrm>
            <a:off x="375285" y="1059815"/>
            <a:ext cx="39998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 algn="l">
              <a:buFont typeface="Wingdings" panose="05000000000000000000" charset="0"/>
              <a:buChar char="§"/>
            </a:pPr>
            <a:r>
              <a:rPr lang="en-US" altLang="zh-CN" sz="3600" b="1" dirty="0">
                <a:solidFill>
                  <a:srgbClr val="F074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anose="020F0502020204030204" pitchFamily="34" charset="0"/>
                <a:sym typeface="+mn-ea"/>
              </a:rPr>
              <a:t>Result Analysis</a:t>
            </a:r>
            <a:endParaRPr lang="en-US" altLang="zh-CN" sz="3600" b="1" dirty="0">
              <a:solidFill>
                <a:srgbClr val="F0747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6688455" y="383540"/>
            <a:ext cx="44215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4800" b="1" dirty="0">
                <a:solidFill>
                  <a:srgbClr val="00B0F0"/>
                </a:solidFill>
              </a:rPr>
              <a:t>Future Work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310188" y="2252663"/>
            <a:ext cx="1584325" cy="18002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flipH="1" flipV="1">
            <a:off x="5103813" y="3549650"/>
            <a:ext cx="1584325" cy="1800225"/>
          </a:xfrm>
          <a:custGeom>
            <a:avLst/>
            <a:gdLst>
              <a:gd name="T0" fmla="*/ 9250 w 21600"/>
              <a:gd name="T1" fmla="*/ 0 h 21600"/>
              <a:gd name="T2" fmla="*/ 3055 w 21600"/>
              <a:gd name="T3" fmla="*/ 21600 h 21600"/>
              <a:gd name="T4" fmla="*/ 9725 w 21600"/>
              <a:gd name="T5" fmla="*/ 8310 h 21600"/>
              <a:gd name="T6" fmla="*/ 15662 w 21600"/>
              <a:gd name="T7" fmla="*/ 14285 h 21600"/>
              <a:gd name="T8" fmla="*/ 21600 w 21600"/>
              <a:gd name="T9" fmla="*/ 8310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478280" y="2649855"/>
            <a:ext cx="31527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Large Dataset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7367905" y="3493770"/>
            <a:ext cx="3208655" cy="9848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Deep Neural Network</a:t>
            </a:r>
          </a:p>
        </p:txBody>
      </p:sp>
      <p:pic>
        <p:nvPicPr>
          <p:cNvPr id="10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332" y="5535281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3" tmFilter="0, 0; 0.125,0.2665; 0.25,0.4; 0.375,0.465; 0.5,0.5;  0.625,0.535; 0.75,0.6; 0.875,0.7335; 1,1">
                                          <p:stCondLst>
                                            <p:cond delay="33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3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2" decel="50000">
                                          <p:stCondLst>
                                            <p:cond delay="33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65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2" decel="50000">
                                          <p:stCondLst>
                                            <p:cond delay="67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2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0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2" decel="50000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6"/>
          <p:cNvSpPr txBox="1"/>
          <p:nvPr/>
        </p:nvSpPr>
        <p:spPr>
          <a:xfrm>
            <a:off x="391160" y="375285"/>
            <a:ext cx="4212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sym typeface="+mn-ea"/>
              </a:rPr>
              <a:t>Conclusion</a:t>
            </a:r>
            <a:endParaRPr lang="en-US" sz="4800" dirty="0">
              <a:solidFill>
                <a:srgbClr val="00B0F0"/>
              </a:solidFill>
            </a:endParaRPr>
          </a:p>
        </p:txBody>
      </p:sp>
      <p:sp>
        <p:nvSpPr>
          <p:cNvPr id="5" name="Oval 19"/>
          <p:cNvSpPr/>
          <p:nvPr/>
        </p:nvSpPr>
        <p:spPr>
          <a:xfrm>
            <a:off x="1303655" y="5589270"/>
            <a:ext cx="610235" cy="649605"/>
          </a:xfrm>
          <a:prstGeom prst="ellipse">
            <a:avLst/>
          </a:pr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23"/>
          <p:cNvGrpSpPr/>
          <p:nvPr/>
        </p:nvGrpSpPr>
        <p:grpSpPr>
          <a:xfrm>
            <a:off x="1461135" y="5760085"/>
            <a:ext cx="340995" cy="307975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8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Oval 16"/>
          <p:cNvSpPr/>
          <p:nvPr/>
        </p:nvSpPr>
        <p:spPr>
          <a:xfrm>
            <a:off x="1303655" y="4629785"/>
            <a:ext cx="610235" cy="650240"/>
          </a:xfrm>
          <a:prstGeom prst="ellipse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10"/>
          <p:cNvSpPr/>
          <p:nvPr/>
        </p:nvSpPr>
        <p:spPr>
          <a:xfrm>
            <a:off x="1303655" y="3670935"/>
            <a:ext cx="610235" cy="65024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7" name="TextBox 13"/>
          <p:cNvSpPr txBox="1"/>
          <p:nvPr/>
        </p:nvSpPr>
        <p:spPr>
          <a:xfrm>
            <a:off x="2059940" y="3730625"/>
            <a:ext cx="438848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Comparing the Outcomes</a:t>
            </a:r>
          </a:p>
        </p:txBody>
      </p:sp>
      <p:sp>
        <p:nvSpPr>
          <p:cNvPr id="22539" name="TextBox 13"/>
          <p:cNvSpPr txBox="1"/>
          <p:nvPr/>
        </p:nvSpPr>
        <p:spPr>
          <a:xfrm>
            <a:off x="2059940" y="4677410"/>
            <a:ext cx="239395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89% Accuracy  </a:t>
            </a:r>
          </a:p>
        </p:txBody>
      </p:sp>
      <p:sp>
        <p:nvSpPr>
          <p:cNvPr id="22541" name="TextBox 13"/>
          <p:cNvSpPr txBox="1"/>
          <p:nvPr/>
        </p:nvSpPr>
        <p:spPr>
          <a:xfrm>
            <a:off x="2059940" y="5640070"/>
            <a:ext cx="583628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Secured and Privacy Safeguarded</a:t>
            </a:r>
          </a:p>
        </p:txBody>
      </p:sp>
      <p:sp>
        <p:nvSpPr>
          <p:cNvPr id="3" name="Oval 16"/>
          <p:cNvSpPr/>
          <p:nvPr/>
        </p:nvSpPr>
        <p:spPr>
          <a:xfrm>
            <a:off x="1303655" y="2717165"/>
            <a:ext cx="610235" cy="65024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10"/>
          <p:cNvSpPr/>
          <p:nvPr/>
        </p:nvSpPr>
        <p:spPr>
          <a:xfrm>
            <a:off x="1303655" y="1757680"/>
            <a:ext cx="610235" cy="650240"/>
          </a:xfrm>
          <a:prstGeom prst="ellipse">
            <a:avLst/>
          </a:pr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13"/>
          <p:cNvSpPr txBox="1"/>
          <p:nvPr/>
        </p:nvSpPr>
        <p:spPr>
          <a:xfrm>
            <a:off x="2059940" y="1836420"/>
            <a:ext cx="406400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Job Automation</a:t>
            </a:r>
          </a:p>
        </p:txBody>
      </p:sp>
      <p:sp>
        <p:nvSpPr>
          <p:cNvPr id="66" name="TextBox 13"/>
          <p:cNvSpPr txBox="1"/>
          <p:nvPr/>
        </p:nvSpPr>
        <p:spPr>
          <a:xfrm>
            <a:off x="2059940" y="2793365"/>
            <a:ext cx="481139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3200" b="1" dirty="0">
                <a:solidFill>
                  <a:srgbClr val="445469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Conductive Research Work</a:t>
            </a:r>
          </a:p>
        </p:txBody>
      </p:sp>
      <p:grpSp>
        <p:nvGrpSpPr>
          <p:cNvPr id="71" name="Group 23"/>
          <p:cNvGrpSpPr/>
          <p:nvPr/>
        </p:nvGrpSpPr>
        <p:grpSpPr>
          <a:xfrm>
            <a:off x="1456690" y="4797425"/>
            <a:ext cx="340995" cy="307975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72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0" name="Group 23"/>
          <p:cNvGrpSpPr/>
          <p:nvPr/>
        </p:nvGrpSpPr>
        <p:grpSpPr>
          <a:xfrm>
            <a:off x="1465580" y="1932940"/>
            <a:ext cx="340995" cy="307975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81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9" name="Group 23"/>
          <p:cNvGrpSpPr/>
          <p:nvPr/>
        </p:nvGrpSpPr>
        <p:grpSpPr>
          <a:xfrm>
            <a:off x="1468755" y="2881630"/>
            <a:ext cx="340995" cy="307975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90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23"/>
          <p:cNvGrpSpPr/>
          <p:nvPr/>
        </p:nvGrpSpPr>
        <p:grpSpPr>
          <a:xfrm>
            <a:off x="1447800" y="3850640"/>
            <a:ext cx="340995" cy="307975"/>
            <a:chOff x="3440113" y="1050925"/>
            <a:chExt cx="390525" cy="333376"/>
          </a:xfrm>
          <a:solidFill>
            <a:schemeClr val="bg1"/>
          </a:solidFill>
        </p:grpSpPr>
        <p:sp>
          <p:nvSpPr>
            <p:cNvPr id="97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05" name="Picture 104" descr="depositphotos_420910626-stock-illustration-conclusion-image-vector-conclusion-banner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35" y="2347595"/>
            <a:ext cx="5103495" cy="3438525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52" name="Content Placeholder 26" descr="BUB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383" y="320667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4" grpId="1" animBg="1"/>
      <p:bldP spid="30" grpId="1" animBg="1"/>
      <p:bldP spid="22537" grpId="0"/>
      <p:bldP spid="22537" grpId="1"/>
      <p:bldP spid="22539" grpId="0"/>
      <p:bldP spid="22539" grpId="1"/>
      <p:bldP spid="22541" grpId="0"/>
      <p:bldP spid="22541" grpId="1"/>
      <p:bldP spid="3" grpId="1" animBg="1"/>
      <p:bldP spid="54" grpId="1" animBg="1"/>
      <p:bldP spid="65" grpId="0"/>
      <p:bldP spid="65" grpId="1"/>
      <p:bldP spid="66" grpId="0"/>
      <p:bldP spid="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  <a:sym typeface="+mn-ea"/>
              </a:rPr>
              <a:t>[1] Singh, Amit, Catherine Rose, Karthik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Visweswariah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,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Vijil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Chenthamarakshan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, and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Nandakishore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Kambhatla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. "PROSPECT: a system for screening candidates for recruitment." In Proceedings of the 19th ACM international conference on Information and knowledge management, pp. 659-668. 2010.</a:t>
            </a: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  <a:sym typeface="+mn-ea"/>
              </a:rPr>
              <a:t>[2]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Paparrizos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,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Ioannis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, B.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Barla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Cambazoglu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, and Aristides </a:t>
            </a:r>
            <a:r>
              <a:rPr lang="en-US" sz="2000" dirty="0" err="1">
                <a:cs typeface="Arial" panose="020B0604020202020204" pitchFamily="34" charset="0"/>
                <a:sym typeface="+mn-ea"/>
              </a:rPr>
              <a:t>Gionis</a:t>
            </a:r>
            <a:r>
              <a:rPr lang="en-US" sz="2000" dirty="0">
                <a:cs typeface="Arial" panose="020B0604020202020204" pitchFamily="34" charset="0"/>
                <a:sym typeface="+mn-ea"/>
              </a:rPr>
              <a:t>. "Machine learned job recommendation." In Proceedings of the fifth ACM Conference on Recommender Systems, pp. 325-328. 2011.</a:t>
            </a: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000" dirty="0">
                <a:sym typeface="+mn-ea"/>
              </a:rPr>
              <a:t>[3] Roy, Pradeep Kumar, </a:t>
            </a:r>
            <a:r>
              <a:rPr lang="en-US" sz="2000" dirty="0" err="1">
                <a:sym typeface="+mn-ea"/>
              </a:rPr>
              <a:t>Sarabjeet</a:t>
            </a:r>
            <a:r>
              <a:rPr lang="en-US" sz="2000" dirty="0">
                <a:sym typeface="+mn-ea"/>
              </a:rPr>
              <a:t> Singh Chowdhary, and Rocky Bhatia. "A Machine Learning approach for automation of Resume Recommendation system." Procedia Computer Science 167 (2020): 2318-2327.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66"/>
          <p:cNvSpPr txBox="1"/>
          <p:nvPr/>
        </p:nvSpPr>
        <p:spPr>
          <a:xfrm>
            <a:off x="391160" y="375285"/>
            <a:ext cx="4212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sym typeface="+mn-ea"/>
              </a:rPr>
              <a:t>Reference</a:t>
            </a:r>
          </a:p>
        </p:txBody>
      </p:sp>
      <p:pic>
        <p:nvPicPr>
          <p:cNvPr id="4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967" y="375285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[4] Appadoo, Kevin, Muhammad </a:t>
            </a:r>
            <a:r>
              <a:rPr lang="en-US" sz="2000" dirty="0" err="1"/>
              <a:t>Bilaal</a:t>
            </a:r>
            <a:r>
              <a:rPr lang="en-US" sz="2000" dirty="0"/>
              <a:t> </a:t>
            </a:r>
            <a:r>
              <a:rPr lang="en-US" sz="2000" dirty="0" err="1"/>
              <a:t>Soonnoo</a:t>
            </a:r>
            <a:r>
              <a:rPr lang="en-US" sz="2000" dirty="0"/>
              <a:t>, and Zahra </a:t>
            </a:r>
            <a:r>
              <a:rPr lang="en-US" sz="2000" dirty="0" err="1"/>
              <a:t>MunglooDilmohamud</a:t>
            </a:r>
            <a:r>
              <a:rPr lang="en-US" sz="2000" dirty="0"/>
              <a:t>. "Job Recommendation System, Machine Learning, Regression, Classification, Natural Language Processing." In 2020 IEEE Asia-Pacific Conference on Computer Science and Data Engineering (CSDE), pp. 1-6. IEEE, 2020.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Pessach</a:t>
            </a:r>
            <a:r>
              <a:rPr lang="en-US" sz="2000" dirty="0"/>
              <a:t>, Dana, </a:t>
            </a:r>
            <a:r>
              <a:rPr lang="en-US" sz="2000" dirty="0" err="1"/>
              <a:t>Gonen</a:t>
            </a:r>
            <a:r>
              <a:rPr lang="en-US" sz="2000" dirty="0"/>
              <a:t> Singer, Dan </a:t>
            </a:r>
            <a:r>
              <a:rPr lang="en-US" sz="2000" dirty="0" err="1"/>
              <a:t>Avrahami</a:t>
            </a:r>
            <a:r>
              <a:rPr lang="en-US" sz="2000" dirty="0"/>
              <a:t>, Hila Chalutz Ben-Gal, </a:t>
            </a:r>
            <a:r>
              <a:rPr lang="en-US" sz="2000" dirty="0" err="1"/>
              <a:t>Erez</a:t>
            </a:r>
            <a:r>
              <a:rPr lang="en-US" sz="2000" dirty="0"/>
              <a:t> </a:t>
            </a:r>
            <a:r>
              <a:rPr lang="en-US" sz="2000" dirty="0" err="1"/>
              <a:t>Shmueli</a:t>
            </a:r>
            <a:r>
              <a:rPr lang="en-US" sz="2000" dirty="0"/>
              <a:t>, and </a:t>
            </a:r>
            <a:r>
              <a:rPr lang="en-US" sz="2000" dirty="0" err="1"/>
              <a:t>Irad</a:t>
            </a:r>
            <a:r>
              <a:rPr lang="en-US" sz="2000" dirty="0"/>
              <a:t> Ben-Gal. "Employees recruitment: A prescriptive analytics approach via machine learning and mathematical programming." Decision Support Systems 134 (2020): 113290.</a:t>
            </a:r>
          </a:p>
        </p:txBody>
      </p:sp>
      <p:sp>
        <p:nvSpPr>
          <p:cNvPr id="4" name="Text Box 66"/>
          <p:cNvSpPr txBox="1"/>
          <p:nvPr/>
        </p:nvSpPr>
        <p:spPr>
          <a:xfrm>
            <a:off x="391160" y="375285"/>
            <a:ext cx="42125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sym typeface="+mn-ea"/>
              </a:rPr>
              <a:t>Reference</a:t>
            </a:r>
          </a:p>
        </p:txBody>
      </p:sp>
      <p:pic>
        <p:nvPicPr>
          <p:cNvPr id="5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967" y="375285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820" name="文本框 31"/>
          <p:cNvSpPr txBox="1"/>
          <p:nvPr/>
        </p:nvSpPr>
        <p:spPr>
          <a:xfrm>
            <a:off x="2400299" y="2865438"/>
            <a:ext cx="467360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16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9" y="355598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340475" y="2842895"/>
            <a:ext cx="4418012" cy="2555926"/>
            <a:chOff x="9140" y="4133"/>
            <a:chExt cx="6695" cy="4615"/>
          </a:xfrm>
        </p:grpSpPr>
        <p:sp>
          <p:nvSpPr>
            <p:cNvPr id="18" name="文本框 34"/>
            <p:cNvSpPr txBox="1"/>
            <p:nvPr/>
          </p:nvSpPr>
          <p:spPr>
            <a:xfrm>
              <a:off x="9140" y="5563"/>
              <a:ext cx="6695" cy="9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4400"/>
              <a:r>
                <a:rPr lang="en-US" altLang="zh-CN" sz="2800" dirty="0">
                  <a:solidFill>
                    <a:srgbClr val="40404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Md. Saifur Rahman</a:t>
              </a:r>
            </a:p>
          </p:txBody>
        </p:sp>
        <p:sp>
          <p:nvSpPr>
            <p:cNvPr id="20" name="文本框 36"/>
            <p:cNvSpPr txBox="1"/>
            <p:nvPr/>
          </p:nvSpPr>
          <p:spPr>
            <a:xfrm>
              <a:off x="10398" y="6418"/>
              <a:ext cx="41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srgbClr val="40404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Assistant Professor</a:t>
              </a:r>
            </a:p>
          </p:txBody>
        </p:sp>
        <p:sp>
          <p:nvSpPr>
            <p:cNvPr id="22" name="文本框 43"/>
            <p:cNvSpPr txBox="1"/>
            <p:nvPr/>
          </p:nvSpPr>
          <p:spPr>
            <a:xfrm>
              <a:off x="10910" y="7079"/>
              <a:ext cx="3157" cy="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4400"/>
              <a:r>
                <a:rPr lang="en-US" altLang="zh-CN" sz="1800" dirty="0">
                  <a:solidFill>
                    <a:srgbClr val="40404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Department of CSE</a:t>
              </a:r>
            </a:p>
          </p:txBody>
        </p:sp>
        <p:sp>
          <p:nvSpPr>
            <p:cNvPr id="24" name="文本框 45"/>
            <p:cNvSpPr txBox="1"/>
            <p:nvPr/>
          </p:nvSpPr>
          <p:spPr>
            <a:xfrm>
              <a:off x="9140" y="7692"/>
              <a:ext cx="6695" cy="10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4400"/>
              <a:r>
                <a:rPr lang="en-US" altLang="zh-CN" sz="1600" dirty="0">
                  <a:solidFill>
                    <a:srgbClr val="40404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Bangladesh University of Business </a:t>
              </a:r>
              <a:r>
                <a:rPr lang="en-US" altLang="zh-CN" sz="1600" dirty="0">
                  <a:solidFill>
                    <a:srgbClr val="404040"/>
                  </a:solidFill>
                  <a:cs typeface="Calibri" panose="020F0502020204030204" pitchFamily="34" charset="0"/>
                </a:rPr>
                <a:t>&amp; Technology (</a:t>
              </a:r>
              <a:r>
                <a:rPr lang="en-US" altLang="zh-CN" sz="1600" dirty="0">
                  <a:solidFill>
                    <a:srgbClr val="404040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BUBT)</a:t>
              </a:r>
            </a:p>
          </p:txBody>
        </p:sp>
        <p:sp>
          <p:nvSpPr>
            <p:cNvPr id="26" name="文本框 42"/>
            <p:cNvSpPr txBox="1"/>
            <p:nvPr/>
          </p:nvSpPr>
          <p:spPr>
            <a:xfrm>
              <a:off x="10018" y="4133"/>
              <a:ext cx="4807" cy="1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rgbClr val="02B3C5"/>
                  </a:solidFill>
                  <a:ea typeface="SimSun" panose="02010600030101010101" pitchFamily="2" charset="-122"/>
                  <a:cs typeface="Calibri" panose="020F0502020204030204" pitchFamily="34" charset="0"/>
                </a:rPr>
                <a:t>Supervisor</a:t>
              </a:r>
            </a:p>
          </p:txBody>
        </p:sp>
      </p:grpSp>
      <p:pic>
        <p:nvPicPr>
          <p:cNvPr id="17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337" y="286889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0800000">
            <a:off x="7720965" y="-45085"/>
            <a:ext cx="4471035" cy="3844290"/>
            <a:chOff x="0" y="4745"/>
            <a:chExt cx="7041" cy="6054"/>
          </a:xfrm>
        </p:grpSpPr>
        <p:sp>
          <p:nvSpPr>
            <p:cNvPr id="6" name="任意多边形 5"/>
            <p:cNvSpPr/>
            <p:nvPr/>
          </p:nvSpPr>
          <p:spPr>
            <a:xfrm rot="10800000">
              <a:off x="0" y="6205"/>
              <a:ext cx="4068" cy="4595"/>
            </a:xfrm>
            <a:custGeom>
              <a:avLst/>
              <a:gdLst>
                <a:gd name="connsiteX0" fmla="*/ 464944 w 2582970"/>
                <a:gd name="connsiteY0" fmla="*/ 0 h 2918147"/>
                <a:gd name="connsiteX1" fmla="*/ 2582970 w 2582970"/>
                <a:gd name="connsiteY1" fmla="*/ 0 h 2918147"/>
                <a:gd name="connsiteX2" fmla="*/ 2582970 w 2582970"/>
                <a:gd name="connsiteY2" fmla="*/ 2698179 h 2918147"/>
                <a:gd name="connsiteX3" fmla="*/ 2566138 w 2582970"/>
                <a:gd name="connsiteY3" fmla="*/ 2708404 h 2918147"/>
                <a:gd name="connsiteX4" fmla="*/ 1737800 w 2582970"/>
                <a:gd name="connsiteY4" fmla="*/ 2918147 h 2918147"/>
                <a:gd name="connsiteX5" fmla="*/ 0 w 2582970"/>
                <a:gd name="connsiteY5" fmla="*/ 1180347 h 2918147"/>
                <a:gd name="connsiteX6" fmla="*/ 396829 w 2582970"/>
                <a:gd name="connsiteY6" fmla="*/ 74945 h 291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2970" h="2918147">
                  <a:moveTo>
                    <a:pt x="464944" y="0"/>
                  </a:moveTo>
                  <a:lnTo>
                    <a:pt x="2582970" y="0"/>
                  </a:lnTo>
                  <a:lnTo>
                    <a:pt x="2582970" y="2698179"/>
                  </a:lnTo>
                  <a:lnTo>
                    <a:pt x="2566138" y="2708404"/>
                  </a:lnTo>
                  <a:cubicBezTo>
                    <a:pt x="2319904" y="2842167"/>
                    <a:pt x="2037725" y="2918147"/>
                    <a:pt x="1737800" y="2918147"/>
                  </a:cubicBezTo>
                  <a:cubicBezTo>
                    <a:pt x="778040" y="2918147"/>
                    <a:pt x="0" y="2140107"/>
                    <a:pt x="0" y="1180347"/>
                  </a:cubicBezTo>
                  <a:cubicBezTo>
                    <a:pt x="0" y="760452"/>
                    <a:pt x="148922" y="375339"/>
                    <a:pt x="396829" y="74945"/>
                  </a:cubicBezTo>
                  <a:close/>
                </a:path>
              </a:pathLst>
            </a:custGeom>
            <a:solidFill>
              <a:srgbClr val="02B3C5"/>
            </a:solidFill>
            <a:ln w="28575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00" y="7628"/>
              <a:ext cx="1325" cy="1325"/>
            </a:xfrm>
            <a:prstGeom prst="ellipse">
              <a:avLst/>
            </a:prstGeom>
            <a:solidFill>
              <a:srgbClr val="6A3C7C"/>
            </a:solidFill>
            <a:ln w="28575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85" y="5730"/>
              <a:ext cx="948" cy="950"/>
            </a:xfrm>
            <a:prstGeom prst="ellipse">
              <a:avLst/>
            </a:prstGeom>
            <a:solidFill>
              <a:srgbClr val="02B3C5"/>
            </a:solidFill>
            <a:ln w="28575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58" y="5968"/>
              <a:ext cx="1630" cy="1630"/>
            </a:xfrm>
            <a:prstGeom prst="ellipse">
              <a:avLst/>
            </a:prstGeom>
            <a:solidFill>
              <a:srgbClr val="FFBF53"/>
            </a:solidFill>
            <a:ln w="28575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00" y="4745"/>
              <a:ext cx="763" cy="763"/>
            </a:xfrm>
            <a:prstGeom prst="ellipse">
              <a:avLst/>
            </a:prstGeom>
            <a:solidFill>
              <a:srgbClr val="F07474"/>
            </a:solidFill>
            <a:ln w="28575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33" y="7345"/>
              <a:ext cx="508" cy="505"/>
            </a:xfrm>
            <a:prstGeom prst="ellipse">
              <a:avLst/>
            </a:prstGeom>
            <a:solidFill>
              <a:srgbClr val="FFBF53"/>
            </a:solidFill>
            <a:ln w="28575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8199" name="文本框 34"/>
          <p:cNvSpPr txBox="1"/>
          <p:nvPr/>
        </p:nvSpPr>
        <p:spPr>
          <a:xfrm>
            <a:off x="2952750" y="2302193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cs typeface="Calibri" panose="020F0502020204030204" pitchFamily="34" charset="0"/>
              </a:rPr>
              <a:t>Syeda</a:t>
            </a:r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cs typeface="Calibri" panose="020F0502020204030204" pitchFamily="34" charset="0"/>
              </a:rPr>
              <a:t>Sumiha</a:t>
            </a:r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</a:rPr>
              <a:t> Jahan</a:t>
            </a:r>
          </a:p>
        </p:txBody>
      </p:sp>
      <p:sp>
        <p:nvSpPr>
          <p:cNvPr id="36" name="椭圆 35"/>
          <p:cNvSpPr/>
          <p:nvPr/>
        </p:nvSpPr>
        <p:spPr>
          <a:xfrm>
            <a:off x="2384425" y="2349818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2952750" y="294671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</a:rPr>
              <a:t>Md. Shahin </a:t>
            </a:r>
            <a:r>
              <a:rPr lang="en-US" altLang="zh-CN" sz="2400" dirty="0" err="1">
                <a:solidFill>
                  <a:srgbClr val="404040"/>
                </a:solidFill>
                <a:cs typeface="Calibri" panose="020F0502020204030204" pitchFamily="34" charset="0"/>
              </a:rPr>
              <a:t>Shanaous</a:t>
            </a:r>
            <a:endParaRPr lang="en-US" altLang="zh-CN" sz="2400" dirty="0">
              <a:solidFill>
                <a:srgbClr val="404040"/>
              </a:solidFill>
              <a:cs typeface="Calibri" panose="020F050202020403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384425" y="2992755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2276475" y="1379855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Presented By</a:t>
            </a:r>
          </a:p>
        </p:txBody>
      </p:sp>
      <p:sp>
        <p:nvSpPr>
          <p:cNvPr id="8204" name="文本框 43"/>
          <p:cNvSpPr txBox="1"/>
          <p:nvPr/>
        </p:nvSpPr>
        <p:spPr>
          <a:xfrm>
            <a:off x="2952750" y="3583305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Md. Nurul Amin</a:t>
            </a:r>
          </a:p>
        </p:txBody>
      </p:sp>
      <p:sp>
        <p:nvSpPr>
          <p:cNvPr id="45" name="椭圆 44"/>
          <p:cNvSpPr/>
          <p:nvPr/>
        </p:nvSpPr>
        <p:spPr>
          <a:xfrm>
            <a:off x="2384425" y="3629343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2952750" y="4226243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cs typeface="Calibri" panose="020F0502020204030204" pitchFamily="34" charset="0"/>
              </a:rPr>
              <a:t>Sakibul</a:t>
            </a:r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</a:rPr>
              <a:t> Islam</a:t>
            </a:r>
          </a:p>
        </p:txBody>
      </p:sp>
      <p:sp>
        <p:nvSpPr>
          <p:cNvPr id="47" name="椭圆 46"/>
          <p:cNvSpPr/>
          <p:nvPr/>
        </p:nvSpPr>
        <p:spPr>
          <a:xfrm>
            <a:off x="2384425" y="4273868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文本框 45"/>
          <p:cNvSpPr txBox="1"/>
          <p:nvPr/>
        </p:nvSpPr>
        <p:spPr>
          <a:xfrm>
            <a:off x="2952750" y="488473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</a:rPr>
              <a:t>Md. Hasan Bhuiyan</a:t>
            </a:r>
          </a:p>
        </p:txBody>
      </p:sp>
      <p:sp>
        <p:nvSpPr>
          <p:cNvPr id="4" name="椭圆 46"/>
          <p:cNvSpPr/>
          <p:nvPr/>
        </p:nvSpPr>
        <p:spPr>
          <a:xfrm>
            <a:off x="2384425" y="49323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3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3" y="5576067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199" grpId="1"/>
      <p:bldP spid="8201" grpId="0"/>
      <p:bldP spid="8201" grpId="1"/>
      <p:bldP spid="8203" grpId="1"/>
      <p:bldP spid="8204" grpId="0"/>
      <p:bldP spid="8204" grpId="1"/>
      <p:bldP spid="8206" grpId="0"/>
      <p:bldP spid="8206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99" name="文本框 34"/>
          <p:cNvSpPr txBox="1"/>
          <p:nvPr/>
        </p:nvSpPr>
        <p:spPr>
          <a:xfrm>
            <a:off x="6046467" y="1486534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6" name="椭圆 35"/>
          <p:cNvSpPr/>
          <p:nvPr/>
        </p:nvSpPr>
        <p:spPr>
          <a:xfrm>
            <a:off x="5478145" y="154686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1" name="文本框 36"/>
          <p:cNvSpPr txBox="1"/>
          <p:nvPr/>
        </p:nvSpPr>
        <p:spPr>
          <a:xfrm>
            <a:off x="6046465" y="2129471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38" name="椭圆 37"/>
          <p:cNvSpPr/>
          <p:nvPr/>
        </p:nvSpPr>
        <p:spPr>
          <a:xfrm>
            <a:off x="5478145" y="2189797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3" name="文本框 42"/>
          <p:cNvSpPr txBox="1"/>
          <p:nvPr/>
        </p:nvSpPr>
        <p:spPr>
          <a:xfrm>
            <a:off x="5370195" y="640874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Content</a:t>
            </a:r>
            <a:endParaRPr lang="zh-CN" alt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204" name="文本框 43"/>
          <p:cNvSpPr txBox="1"/>
          <p:nvPr/>
        </p:nvSpPr>
        <p:spPr>
          <a:xfrm>
            <a:off x="6046466" y="3337084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Existing Works and Limitation</a:t>
            </a:r>
          </a:p>
        </p:txBody>
      </p:sp>
      <p:sp>
        <p:nvSpPr>
          <p:cNvPr id="45" name="椭圆 44"/>
          <p:cNvSpPr/>
          <p:nvPr/>
        </p:nvSpPr>
        <p:spPr>
          <a:xfrm>
            <a:off x="5478145" y="339598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8206" name="文本框 45"/>
          <p:cNvSpPr txBox="1"/>
          <p:nvPr/>
        </p:nvSpPr>
        <p:spPr>
          <a:xfrm>
            <a:off x="6046466" y="3974029"/>
            <a:ext cx="58502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Implementation and Result Analysis</a:t>
            </a:r>
          </a:p>
        </p:txBody>
      </p:sp>
      <p:sp>
        <p:nvSpPr>
          <p:cNvPr id="47" name="椭圆 46"/>
          <p:cNvSpPr/>
          <p:nvPr/>
        </p:nvSpPr>
        <p:spPr>
          <a:xfrm>
            <a:off x="5478145" y="4040505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" name="文本框 43"/>
          <p:cNvSpPr txBox="1"/>
          <p:nvPr/>
        </p:nvSpPr>
        <p:spPr>
          <a:xfrm>
            <a:off x="6046465" y="4597414"/>
            <a:ext cx="5291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16" name="椭圆 44"/>
          <p:cNvSpPr/>
          <p:nvPr/>
        </p:nvSpPr>
        <p:spPr>
          <a:xfrm>
            <a:off x="5478145" y="4646295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文本框 45"/>
          <p:cNvSpPr txBox="1"/>
          <p:nvPr/>
        </p:nvSpPr>
        <p:spPr>
          <a:xfrm>
            <a:off x="6046466" y="5234359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8" name="椭圆 46"/>
          <p:cNvSpPr/>
          <p:nvPr/>
        </p:nvSpPr>
        <p:spPr>
          <a:xfrm>
            <a:off x="5478145" y="5290820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文本框 43"/>
          <p:cNvSpPr txBox="1"/>
          <p:nvPr/>
        </p:nvSpPr>
        <p:spPr>
          <a:xfrm>
            <a:off x="6046466" y="2745899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altLang="zh-CN" sz="2400" dirty="0">
                <a:solidFill>
                  <a:srgbClr val="404040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20" name="椭圆 44"/>
          <p:cNvSpPr/>
          <p:nvPr/>
        </p:nvSpPr>
        <p:spPr>
          <a:xfrm>
            <a:off x="5478145" y="2807970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椭圆 46"/>
          <p:cNvSpPr/>
          <p:nvPr/>
        </p:nvSpPr>
        <p:spPr>
          <a:xfrm>
            <a:off x="5477508" y="5903907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6046465" y="5842788"/>
            <a:ext cx="4251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cs typeface="Calibri" panose="020F0502020204030204" pitchFamily="34" charset="0"/>
              </a:rPr>
              <a:t>Reference</a:t>
            </a:r>
            <a:endParaRPr lang="en-US" altLang="zh-CN" sz="2400" dirty="0">
              <a:solidFill>
                <a:srgbClr val="404040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28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888" y="171284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199" grpId="1"/>
      <p:bldP spid="8201" grpId="0"/>
      <p:bldP spid="8201" grpId="1"/>
      <p:bldP spid="8204" grpId="0"/>
      <p:bldP spid="8204" grpId="1"/>
      <p:bldP spid="8206" grpId="0"/>
      <p:bldP spid="8206" grpId="1"/>
      <p:bldP spid="15" grpId="0"/>
      <p:bldP spid="15" grpId="1"/>
      <p:bldP spid="17" grpId="0"/>
      <p:bldP spid="17" grpId="1"/>
      <p:bldP spid="19" grpId="0"/>
      <p:bldP spid="19" grpId="1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reeform 20"/>
          <p:cNvSpPr/>
          <p:nvPr/>
        </p:nvSpPr>
        <p:spPr>
          <a:xfrm>
            <a:off x="2517775" y="1046163"/>
            <a:ext cx="2889250" cy="4775200"/>
          </a:xfrm>
          <a:custGeom>
            <a:avLst/>
            <a:gdLst/>
            <a:ahLst/>
            <a:cxnLst>
              <a:cxn ang="0">
                <a:pos x="848665" y="0"/>
              </a:cxn>
              <a:cxn ang="0">
                <a:pos x="0" y="835865"/>
              </a:cxn>
              <a:cxn ang="0">
                <a:pos x="186292" y="1419315"/>
              </a:cxn>
              <a:cxn ang="0">
                <a:pos x="2512877" y="4775189"/>
              </a:cxn>
              <a:cxn ang="0">
                <a:pos x="2889601" y="3033114"/>
              </a:cxn>
              <a:cxn ang="0">
                <a:pos x="2243788" y="947589"/>
              </a:cxn>
              <a:cxn ang="0">
                <a:pos x="848665" y="0"/>
              </a:cxn>
            </a:cxnLst>
            <a:rect l="0" t="0" r="0" b="0"/>
            <a:pathLst>
              <a:path w="698" h="1154">
                <a:moveTo>
                  <a:pt x="205" y="0"/>
                </a:moveTo>
                <a:cubicBezTo>
                  <a:pt x="86" y="0"/>
                  <a:pt x="0" y="91"/>
                  <a:pt x="0" y="202"/>
                </a:cubicBezTo>
                <a:cubicBezTo>
                  <a:pt x="0" y="247"/>
                  <a:pt x="14" y="296"/>
                  <a:pt x="45" y="343"/>
                </a:cubicBezTo>
                <a:cubicBezTo>
                  <a:pt x="219" y="605"/>
                  <a:pt x="537" y="566"/>
                  <a:pt x="607" y="1154"/>
                </a:cubicBezTo>
                <a:cubicBezTo>
                  <a:pt x="607" y="1154"/>
                  <a:pt x="698" y="974"/>
                  <a:pt x="698" y="733"/>
                </a:cubicBezTo>
                <a:cubicBezTo>
                  <a:pt x="698" y="579"/>
                  <a:pt x="662" y="401"/>
                  <a:pt x="542" y="229"/>
                </a:cubicBezTo>
                <a:cubicBezTo>
                  <a:pt x="427" y="63"/>
                  <a:pt x="304" y="0"/>
                  <a:pt x="205" y="0"/>
                </a:cubicBezTo>
              </a:path>
            </a:pathLst>
          </a:custGeom>
          <a:solidFill>
            <a:srgbClr val="02B3C5"/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8676" name="Freeform 22"/>
          <p:cNvSpPr/>
          <p:nvPr/>
        </p:nvSpPr>
        <p:spPr>
          <a:xfrm>
            <a:off x="1519238" y="2403475"/>
            <a:ext cx="3508375" cy="3417888"/>
          </a:xfrm>
          <a:custGeom>
            <a:avLst/>
            <a:gdLst/>
            <a:ahLst/>
            <a:cxnLst>
              <a:cxn ang="0">
                <a:pos x="868925" y="0"/>
              </a:cxn>
              <a:cxn ang="0">
                <a:pos x="0" y="761360"/>
              </a:cxn>
              <a:cxn ang="0">
                <a:pos x="422049" y="1477205"/>
              </a:cxn>
              <a:cxn ang="0">
                <a:pos x="3508802" y="3417846"/>
              </a:cxn>
              <a:cxn ang="0">
                <a:pos x="3508802" y="3318538"/>
              </a:cxn>
              <a:cxn ang="0">
                <a:pos x="1944737" y="368267"/>
              </a:cxn>
              <a:cxn ang="0">
                <a:pos x="868925" y="0"/>
              </a:cxn>
            </a:cxnLst>
            <a:rect l="0" t="0" r="0" b="0"/>
            <a:pathLst>
              <a:path w="848" h="826">
                <a:moveTo>
                  <a:pt x="210" y="0"/>
                </a:moveTo>
                <a:cubicBezTo>
                  <a:pt x="77" y="0"/>
                  <a:pt x="0" y="89"/>
                  <a:pt x="0" y="184"/>
                </a:cubicBezTo>
                <a:cubicBezTo>
                  <a:pt x="0" y="246"/>
                  <a:pt x="32" y="311"/>
                  <a:pt x="102" y="357"/>
                </a:cubicBezTo>
                <a:cubicBezTo>
                  <a:pt x="337" y="511"/>
                  <a:pt x="584" y="367"/>
                  <a:pt x="848" y="826"/>
                </a:cubicBezTo>
                <a:cubicBezTo>
                  <a:pt x="848" y="826"/>
                  <a:pt x="848" y="818"/>
                  <a:pt x="848" y="802"/>
                </a:cubicBezTo>
                <a:cubicBezTo>
                  <a:pt x="848" y="700"/>
                  <a:pt x="824" y="312"/>
                  <a:pt x="470" y="89"/>
                </a:cubicBezTo>
                <a:cubicBezTo>
                  <a:pt x="369" y="26"/>
                  <a:pt x="282" y="0"/>
                  <a:pt x="210" y="0"/>
                </a:cubicBezTo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8677" name="Freeform 24"/>
          <p:cNvSpPr/>
          <p:nvPr/>
        </p:nvSpPr>
        <p:spPr>
          <a:xfrm>
            <a:off x="1208088" y="3881438"/>
            <a:ext cx="3819525" cy="1939925"/>
          </a:xfrm>
          <a:custGeom>
            <a:avLst/>
            <a:gdLst/>
            <a:ahLst/>
            <a:cxnLst>
              <a:cxn ang="0">
                <a:pos x="1100932" y="0"/>
              </a:cxn>
              <a:cxn ang="0">
                <a:pos x="0" y="777579"/>
              </a:cxn>
              <a:cxn ang="0">
                <a:pos x="645659" y="1460029"/>
              </a:cxn>
              <a:cxn ang="0">
                <a:pos x="935378" y="1484845"/>
              </a:cxn>
              <a:cxn ang="0">
                <a:pos x="1585176" y="1406260"/>
              </a:cxn>
              <a:cxn ang="0">
                <a:pos x="2251530" y="1323539"/>
              </a:cxn>
              <a:cxn ang="0">
                <a:pos x="3820151" y="1939812"/>
              </a:cxn>
              <a:cxn ang="0">
                <a:pos x="1481705" y="28952"/>
              </a:cxn>
              <a:cxn ang="0">
                <a:pos x="1100932" y="0"/>
              </a:cxn>
            </a:cxnLst>
            <a:rect l="0" t="0" r="0" b="0"/>
            <a:pathLst>
              <a:path w="923" h="469">
                <a:moveTo>
                  <a:pt x="266" y="0"/>
                </a:moveTo>
                <a:cubicBezTo>
                  <a:pt x="83" y="0"/>
                  <a:pt x="0" y="95"/>
                  <a:pt x="0" y="188"/>
                </a:cubicBezTo>
                <a:cubicBezTo>
                  <a:pt x="0" y="263"/>
                  <a:pt x="55" y="336"/>
                  <a:pt x="156" y="353"/>
                </a:cubicBezTo>
                <a:cubicBezTo>
                  <a:pt x="180" y="357"/>
                  <a:pt x="203" y="359"/>
                  <a:pt x="226" y="359"/>
                </a:cubicBezTo>
                <a:cubicBezTo>
                  <a:pt x="280" y="359"/>
                  <a:pt x="331" y="349"/>
                  <a:pt x="383" y="340"/>
                </a:cubicBezTo>
                <a:cubicBezTo>
                  <a:pt x="434" y="330"/>
                  <a:pt x="486" y="320"/>
                  <a:pt x="544" y="320"/>
                </a:cubicBezTo>
                <a:cubicBezTo>
                  <a:pt x="646" y="320"/>
                  <a:pt x="764" y="351"/>
                  <a:pt x="923" y="469"/>
                </a:cubicBezTo>
                <a:cubicBezTo>
                  <a:pt x="923" y="469"/>
                  <a:pt x="780" y="70"/>
                  <a:pt x="358" y="7"/>
                </a:cubicBezTo>
                <a:cubicBezTo>
                  <a:pt x="325" y="2"/>
                  <a:pt x="294" y="0"/>
                  <a:pt x="266" y="0"/>
                </a:cubicBezTo>
              </a:path>
            </a:pathLst>
          </a:custGeom>
          <a:solidFill>
            <a:srgbClr val="6A3C7C"/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8678" name="Freeform 25"/>
          <p:cNvSpPr>
            <a:spLocks noEditPoints="1"/>
          </p:cNvSpPr>
          <p:nvPr/>
        </p:nvSpPr>
        <p:spPr>
          <a:xfrm>
            <a:off x="1074738" y="908050"/>
            <a:ext cx="5056187" cy="5051425"/>
          </a:xfrm>
          <a:custGeom>
            <a:avLst/>
            <a:gdLst/>
            <a:ahLst/>
            <a:cxnLst>
              <a:cxn ang="0">
                <a:pos x="3802948" y="1005346"/>
              </a:cxn>
              <a:cxn ang="0">
                <a:pos x="2296666" y="0"/>
              </a:cxn>
              <a:cxn ang="0">
                <a:pos x="1427657" y="496467"/>
              </a:cxn>
              <a:cxn ang="0">
                <a:pos x="1373861" y="1352873"/>
              </a:cxn>
              <a:cxn ang="0">
                <a:pos x="1324204" y="1352873"/>
              </a:cxn>
              <a:cxn ang="0">
                <a:pos x="347603" y="2006555"/>
              </a:cxn>
              <a:cxn ang="0">
                <a:pos x="612444" y="2937432"/>
              </a:cxn>
              <a:cxn ang="0">
                <a:pos x="0" y="3752466"/>
              </a:cxn>
              <a:cxn ang="0">
                <a:pos x="761417" y="4575774"/>
              </a:cxn>
              <a:cxn ang="0">
                <a:pos x="1075916" y="4600597"/>
              </a:cxn>
              <a:cxn ang="0">
                <a:pos x="1742156" y="4517853"/>
              </a:cxn>
              <a:cxn ang="0">
                <a:pos x="2391843" y="4439245"/>
              </a:cxn>
              <a:cxn ang="0">
                <a:pos x="3869158" y="5018457"/>
              </a:cxn>
              <a:cxn ang="0">
                <a:pos x="3889848" y="5030869"/>
              </a:cxn>
              <a:cxn ang="0">
                <a:pos x="3939506" y="5051555"/>
              </a:cxn>
              <a:cxn ang="0">
                <a:pos x="3960197" y="5051555"/>
              </a:cxn>
              <a:cxn ang="0">
                <a:pos x="4051236" y="5022594"/>
              </a:cxn>
              <a:cxn ang="0">
                <a:pos x="4096755" y="4956399"/>
              </a:cxn>
              <a:cxn ang="0">
                <a:pos x="3802948" y="1005346"/>
              </a:cxn>
              <a:cxn ang="0">
                <a:pos x="4051236" y="4939850"/>
              </a:cxn>
              <a:cxn ang="0">
                <a:pos x="4018131" y="4985359"/>
              </a:cxn>
              <a:cxn ang="0">
                <a:pos x="3960197" y="5006045"/>
              </a:cxn>
              <a:cxn ang="0">
                <a:pos x="3947782" y="5006045"/>
              </a:cxn>
              <a:cxn ang="0">
                <a:pos x="3914677" y="4993634"/>
              </a:cxn>
              <a:cxn ang="0">
                <a:pos x="3898125" y="4981222"/>
              </a:cxn>
              <a:cxn ang="0">
                <a:pos x="2391843" y="4389599"/>
              </a:cxn>
              <a:cxn ang="0">
                <a:pos x="1733879" y="4472343"/>
              </a:cxn>
              <a:cxn ang="0">
                <a:pos x="1075916" y="4555088"/>
              </a:cxn>
              <a:cxn ang="0">
                <a:pos x="769693" y="4526127"/>
              </a:cxn>
              <a:cxn ang="0">
                <a:pos x="45520" y="3752466"/>
              </a:cxn>
              <a:cxn ang="0">
                <a:pos x="699345" y="2958118"/>
              </a:cxn>
              <a:cxn ang="0">
                <a:pos x="393123" y="2018967"/>
              </a:cxn>
              <a:cxn ang="0">
                <a:pos x="1324204" y="1398383"/>
              </a:cxn>
              <a:cxn ang="0">
                <a:pos x="1444210" y="1406657"/>
              </a:cxn>
              <a:cxn ang="0">
                <a:pos x="1469039" y="517153"/>
              </a:cxn>
              <a:cxn ang="0">
                <a:pos x="2296666" y="45510"/>
              </a:cxn>
              <a:cxn ang="0">
                <a:pos x="3765704" y="1030170"/>
              </a:cxn>
              <a:cxn ang="0">
                <a:pos x="4051236" y="4939850"/>
              </a:cxn>
            </a:cxnLst>
            <a:rect l="0" t="0" r="0" b="0"/>
            <a:pathLst>
              <a:path w="1222" h="1221">
                <a:moveTo>
                  <a:pt x="919" y="243"/>
                </a:moveTo>
                <a:cubicBezTo>
                  <a:pt x="772" y="31"/>
                  <a:pt x="628" y="0"/>
                  <a:pt x="555" y="0"/>
                </a:cubicBezTo>
                <a:cubicBezTo>
                  <a:pt x="465" y="0"/>
                  <a:pt x="387" y="45"/>
                  <a:pt x="345" y="120"/>
                </a:cubicBezTo>
                <a:cubicBezTo>
                  <a:pt x="311" y="181"/>
                  <a:pt x="306" y="256"/>
                  <a:pt x="332" y="327"/>
                </a:cubicBezTo>
                <a:cubicBezTo>
                  <a:pt x="328" y="327"/>
                  <a:pt x="324" y="327"/>
                  <a:pt x="320" y="327"/>
                </a:cubicBezTo>
                <a:cubicBezTo>
                  <a:pt x="204" y="327"/>
                  <a:pt x="113" y="388"/>
                  <a:pt x="84" y="485"/>
                </a:cubicBezTo>
                <a:cubicBezTo>
                  <a:pt x="61" y="564"/>
                  <a:pt x="85" y="648"/>
                  <a:pt x="148" y="710"/>
                </a:cubicBezTo>
                <a:cubicBezTo>
                  <a:pt x="39" y="753"/>
                  <a:pt x="0" y="839"/>
                  <a:pt x="0" y="907"/>
                </a:cubicBezTo>
                <a:cubicBezTo>
                  <a:pt x="0" y="990"/>
                  <a:pt x="57" y="1084"/>
                  <a:pt x="184" y="1106"/>
                </a:cubicBezTo>
                <a:cubicBezTo>
                  <a:pt x="209" y="1110"/>
                  <a:pt x="234" y="1112"/>
                  <a:pt x="260" y="1112"/>
                </a:cubicBezTo>
                <a:cubicBezTo>
                  <a:pt x="317" y="1112"/>
                  <a:pt x="370" y="1102"/>
                  <a:pt x="421" y="1092"/>
                </a:cubicBezTo>
                <a:cubicBezTo>
                  <a:pt x="471" y="1083"/>
                  <a:pt x="523" y="1073"/>
                  <a:pt x="578" y="1073"/>
                </a:cubicBezTo>
                <a:cubicBezTo>
                  <a:pt x="649" y="1073"/>
                  <a:pt x="764" y="1087"/>
                  <a:pt x="935" y="1213"/>
                </a:cubicBezTo>
                <a:cubicBezTo>
                  <a:pt x="937" y="1215"/>
                  <a:pt x="938" y="1216"/>
                  <a:pt x="940" y="1216"/>
                </a:cubicBezTo>
                <a:cubicBezTo>
                  <a:pt x="944" y="1219"/>
                  <a:pt x="948" y="1220"/>
                  <a:pt x="952" y="1221"/>
                </a:cubicBezTo>
                <a:cubicBezTo>
                  <a:pt x="954" y="1221"/>
                  <a:pt x="956" y="1221"/>
                  <a:pt x="957" y="1221"/>
                </a:cubicBezTo>
                <a:cubicBezTo>
                  <a:pt x="965" y="1221"/>
                  <a:pt x="973" y="1219"/>
                  <a:pt x="979" y="1214"/>
                </a:cubicBezTo>
                <a:cubicBezTo>
                  <a:pt x="984" y="1210"/>
                  <a:pt x="987" y="1204"/>
                  <a:pt x="990" y="1198"/>
                </a:cubicBezTo>
                <a:cubicBezTo>
                  <a:pt x="1016" y="1143"/>
                  <a:pt x="1222" y="678"/>
                  <a:pt x="919" y="243"/>
                </a:cubicBezTo>
                <a:close/>
                <a:moveTo>
                  <a:pt x="979" y="1194"/>
                </a:moveTo>
                <a:cubicBezTo>
                  <a:pt x="978" y="1198"/>
                  <a:pt x="975" y="1202"/>
                  <a:pt x="971" y="1205"/>
                </a:cubicBezTo>
                <a:cubicBezTo>
                  <a:pt x="967" y="1208"/>
                  <a:pt x="962" y="1210"/>
                  <a:pt x="957" y="1210"/>
                </a:cubicBezTo>
                <a:cubicBezTo>
                  <a:pt x="956" y="1210"/>
                  <a:pt x="955" y="1210"/>
                  <a:pt x="954" y="1210"/>
                </a:cubicBezTo>
                <a:cubicBezTo>
                  <a:pt x="951" y="1209"/>
                  <a:pt x="948" y="1208"/>
                  <a:pt x="946" y="1207"/>
                </a:cubicBezTo>
                <a:cubicBezTo>
                  <a:pt x="944" y="1206"/>
                  <a:pt x="943" y="1205"/>
                  <a:pt x="942" y="1204"/>
                </a:cubicBezTo>
                <a:cubicBezTo>
                  <a:pt x="768" y="1076"/>
                  <a:pt x="651" y="1061"/>
                  <a:pt x="578" y="1061"/>
                </a:cubicBezTo>
                <a:cubicBezTo>
                  <a:pt x="522" y="1061"/>
                  <a:pt x="470" y="1071"/>
                  <a:pt x="419" y="1081"/>
                </a:cubicBezTo>
                <a:cubicBezTo>
                  <a:pt x="368" y="1091"/>
                  <a:pt x="316" y="1101"/>
                  <a:pt x="260" y="1101"/>
                </a:cubicBezTo>
                <a:cubicBezTo>
                  <a:pt x="235" y="1101"/>
                  <a:pt x="210" y="1099"/>
                  <a:pt x="186" y="1094"/>
                </a:cubicBezTo>
                <a:cubicBezTo>
                  <a:pt x="66" y="1074"/>
                  <a:pt x="11" y="986"/>
                  <a:pt x="11" y="907"/>
                </a:cubicBezTo>
                <a:cubicBezTo>
                  <a:pt x="11" y="839"/>
                  <a:pt x="53" y="753"/>
                  <a:pt x="169" y="715"/>
                </a:cubicBezTo>
                <a:cubicBezTo>
                  <a:pt x="100" y="655"/>
                  <a:pt x="71" y="569"/>
                  <a:pt x="95" y="488"/>
                </a:cubicBezTo>
                <a:cubicBezTo>
                  <a:pt x="123" y="396"/>
                  <a:pt x="209" y="338"/>
                  <a:pt x="320" y="338"/>
                </a:cubicBezTo>
                <a:cubicBezTo>
                  <a:pt x="329" y="338"/>
                  <a:pt x="339" y="339"/>
                  <a:pt x="349" y="340"/>
                </a:cubicBezTo>
                <a:cubicBezTo>
                  <a:pt x="318" y="267"/>
                  <a:pt x="319" y="189"/>
                  <a:pt x="355" y="125"/>
                </a:cubicBezTo>
                <a:cubicBezTo>
                  <a:pt x="395" y="54"/>
                  <a:pt x="469" y="11"/>
                  <a:pt x="555" y="11"/>
                </a:cubicBezTo>
                <a:cubicBezTo>
                  <a:pt x="626" y="11"/>
                  <a:pt x="766" y="42"/>
                  <a:pt x="910" y="249"/>
                </a:cubicBezTo>
                <a:cubicBezTo>
                  <a:pt x="1211" y="683"/>
                  <a:pt x="1001" y="1149"/>
                  <a:pt x="979" y="119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18925" y="4288718"/>
            <a:ext cx="724702" cy="724703"/>
          </a:xfrm>
          <a:prstGeom prst="ellipse">
            <a:avLst/>
          </a:prstGeom>
          <a:gradFill>
            <a:gsLst>
              <a:gs pos="0">
                <a:schemeClr val="tx1">
                  <a:alpha val="5000"/>
                </a:schemeClr>
              </a:gs>
              <a:gs pos="75000">
                <a:schemeClr val="tx1">
                  <a:alpha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92993" y="2691970"/>
            <a:ext cx="724702" cy="724703"/>
          </a:xfrm>
          <a:prstGeom prst="ellipse">
            <a:avLst/>
          </a:prstGeom>
          <a:gradFill>
            <a:gsLst>
              <a:gs pos="0">
                <a:schemeClr val="tx1">
                  <a:alpha val="5000"/>
                </a:schemeClr>
              </a:gs>
              <a:gs pos="75000">
                <a:schemeClr val="tx1">
                  <a:alpha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878338" y="1496701"/>
            <a:ext cx="724702" cy="724703"/>
          </a:xfrm>
          <a:prstGeom prst="ellipse">
            <a:avLst/>
          </a:prstGeom>
          <a:gradFill>
            <a:gsLst>
              <a:gs pos="0">
                <a:schemeClr val="tx1">
                  <a:alpha val="5000"/>
                </a:schemeClr>
              </a:gs>
              <a:gs pos="75000">
                <a:schemeClr val="tx1">
                  <a:alpha val="1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8" name="文本框 10"/>
          <p:cNvSpPr txBox="1"/>
          <p:nvPr/>
        </p:nvSpPr>
        <p:spPr>
          <a:xfrm>
            <a:off x="1560513" y="4390391"/>
            <a:ext cx="674687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689" name="文本框 11"/>
          <p:cNvSpPr txBox="1"/>
          <p:nvPr/>
        </p:nvSpPr>
        <p:spPr>
          <a:xfrm>
            <a:off x="1833563" y="2792413"/>
            <a:ext cx="674687" cy="523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690" name="文本框 12"/>
          <p:cNvSpPr txBox="1"/>
          <p:nvPr/>
        </p:nvSpPr>
        <p:spPr>
          <a:xfrm>
            <a:off x="2919413" y="1597978"/>
            <a:ext cx="674687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691" name="文本框 13"/>
          <p:cNvSpPr txBox="1"/>
          <p:nvPr/>
        </p:nvSpPr>
        <p:spPr>
          <a:xfrm rot="2446238">
            <a:off x="3340735" y="2354021"/>
            <a:ext cx="2123440" cy="7853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Job Recommendation</a:t>
            </a:r>
          </a:p>
        </p:txBody>
      </p:sp>
      <p:sp>
        <p:nvSpPr>
          <p:cNvPr id="28692" name="文本框 14"/>
          <p:cNvSpPr txBox="1"/>
          <p:nvPr/>
        </p:nvSpPr>
        <p:spPr>
          <a:xfrm rot="1187866">
            <a:off x="2468155" y="3183019"/>
            <a:ext cx="2051050" cy="7853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Importance of Job Recommendation</a:t>
            </a:r>
          </a:p>
        </p:txBody>
      </p:sp>
      <p:sp>
        <p:nvSpPr>
          <p:cNvPr id="28693" name="文本框 15"/>
          <p:cNvSpPr txBox="1"/>
          <p:nvPr/>
        </p:nvSpPr>
        <p:spPr>
          <a:xfrm>
            <a:off x="2248535" y="4217670"/>
            <a:ext cx="2419985" cy="7853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Purpose of Job Recommendation</a:t>
            </a:r>
          </a:p>
        </p:txBody>
      </p:sp>
      <p:sp>
        <p:nvSpPr>
          <p:cNvPr id="17" name="椭圆 16"/>
          <p:cNvSpPr/>
          <p:nvPr/>
        </p:nvSpPr>
        <p:spPr>
          <a:xfrm>
            <a:off x="3603040" y="5883754"/>
            <a:ext cx="2650457" cy="3814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7617460" y="2247900"/>
            <a:ext cx="3212465" cy="26670"/>
          </a:xfrm>
          <a:prstGeom prst="line">
            <a:avLst/>
          </a:prstGeom>
          <a:ln w="50800" cmpd="thickThin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9" name="文本框 19"/>
          <p:cNvSpPr txBox="1"/>
          <p:nvPr/>
        </p:nvSpPr>
        <p:spPr>
          <a:xfrm>
            <a:off x="7536815" y="2313940"/>
            <a:ext cx="36988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1600" dirty="0">
                <a:latin typeface="Arial" panose="020B0604020202020204" pitchFamily="34" charset="0"/>
                <a:ea typeface="Arial" panose="020B0604020202020204" pitchFamily="34" charset="0"/>
              </a:rPr>
              <a:t>A recommender system is defined where the information provided by humans, and the system collects the data and gives appropriate instructions to the recipients.</a:t>
            </a:r>
          </a:p>
        </p:txBody>
      </p:sp>
      <p:grpSp>
        <p:nvGrpSpPr>
          <p:cNvPr id="28700" name="组合 20"/>
          <p:cNvGrpSpPr/>
          <p:nvPr/>
        </p:nvGrpSpPr>
        <p:grpSpPr>
          <a:xfrm>
            <a:off x="5616575" y="3536950"/>
            <a:ext cx="1233488" cy="2468563"/>
            <a:chOff x="4367213" y="-290513"/>
            <a:chExt cx="4060825" cy="8121650"/>
          </a:xfrm>
        </p:grpSpPr>
        <p:sp>
          <p:nvSpPr>
            <p:cNvPr id="28701" name="Freeform 608@|5FFC:0|FBC:16777215|LFC:0|LBC:16777215"/>
            <p:cNvSpPr/>
            <p:nvPr/>
          </p:nvSpPr>
          <p:spPr>
            <a:xfrm>
              <a:off x="6962775" y="3067050"/>
              <a:ext cx="544513" cy="569913"/>
            </a:xfrm>
            <a:custGeom>
              <a:avLst/>
              <a:gdLst/>
              <a:ahLst/>
              <a:cxnLst>
                <a:cxn ang="0">
                  <a:pos x="75105" y="569913"/>
                </a:cxn>
                <a:cxn ang="0">
                  <a:pos x="544513" y="344947"/>
                </a:cxn>
                <a:cxn ang="0">
                  <a:pos x="307931" y="0"/>
                </a:cxn>
                <a:cxn ang="0">
                  <a:pos x="15021" y="318701"/>
                </a:cxn>
                <a:cxn ang="0">
                  <a:pos x="75105" y="569913"/>
                </a:cxn>
              </a:cxnLst>
              <a:rect l="0" t="0" r="0" b="0"/>
              <a:pathLst>
                <a:path w="145" h="152">
                  <a:moveTo>
                    <a:pt x="20" y="152"/>
                  </a:moveTo>
                  <a:cubicBezTo>
                    <a:pt x="20" y="152"/>
                    <a:pt x="132" y="121"/>
                    <a:pt x="145" y="9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0" y="65"/>
                    <a:pt x="4" y="85"/>
                  </a:cubicBezTo>
                  <a:cubicBezTo>
                    <a:pt x="8" y="105"/>
                    <a:pt x="20" y="152"/>
                    <a:pt x="20" y="152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2" name="Freeform 609@|5FFC:7979762|FBC:16777215|LFC:0|LBC:16777215"/>
            <p:cNvSpPr/>
            <p:nvPr/>
          </p:nvSpPr>
          <p:spPr>
            <a:xfrm>
              <a:off x="5040313" y="-177800"/>
              <a:ext cx="623888" cy="522288"/>
            </a:xfrm>
            <a:custGeom>
              <a:avLst/>
              <a:gdLst/>
              <a:ahLst/>
              <a:cxnLst>
                <a:cxn ang="0">
                  <a:pos x="202952" y="522288"/>
                </a:cxn>
                <a:cxn ang="0">
                  <a:pos x="293152" y="462169"/>
                </a:cxn>
                <a:cxn ang="0">
                  <a:pos x="529929" y="462169"/>
                </a:cxn>
                <a:cxn ang="0">
                  <a:pos x="623888" y="341930"/>
                </a:cxn>
                <a:cxn ang="0">
                  <a:pos x="567513" y="195388"/>
                </a:cxn>
                <a:cxn ang="0">
                  <a:pos x="518654" y="195388"/>
                </a:cxn>
                <a:cxn ang="0">
                  <a:pos x="514896" y="123996"/>
                </a:cxn>
                <a:cxn ang="0">
                  <a:pos x="428453" y="41332"/>
                </a:cxn>
                <a:cxn ang="0">
                  <a:pos x="319461" y="0"/>
                </a:cxn>
                <a:cxn ang="0">
                  <a:pos x="131543" y="127754"/>
                </a:cxn>
                <a:cxn ang="0">
                  <a:pos x="101476" y="259265"/>
                </a:cxn>
                <a:cxn ang="0">
                  <a:pos x="0" y="390777"/>
                </a:cxn>
                <a:cxn ang="0">
                  <a:pos x="202952" y="522288"/>
                </a:cxn>
              </a:cxnLst>
              <a:rect l="0" t="0" r="0" b="0"/>
              <a:pathLst>
                <a:path w="166" h="139">
                  <a:moveTo>
                    <a:pt x="54" y="139"/>
                  </a:moveTo>
                  <a:cubicBezTo>
                    <a:pt x="78" y="123"/>
                    <a:pt x="78" y="123"/>
                    <a:pt x="78" y="123"/>
                  </a:cubicBezTo>
                  <a:cubicBezTo>
                    <a:pt x="141" y="123"/>
                    <a:pt x="141" y="123"/>
                    <a:pt x="141" y="123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91"/>
                    <a:pt x="156" y="52"/>
                    <a:pt x="151" y="52"/>
                  </a:cubicBezTo>
                  <a:cubicBezTo>
                    <a:pt x="147" y="52"/>
                    <a:pt x="138" y="52"/>
                    <a:pt x="138" y="52"/>
                  </a:cubicBezTo>
                  <a:cubicBezTo>
                    <a:pt x="138" y="52"/>
                    <a:pt x="142" y="37"/>
                    <a:pt x="137" y="33"/>
                  </a:cubicBezTo>
                  <a:cubicBezTo>
                    <a:pt x="133" y="28"/>
                    <a:pt x="119" y="11"/>
                    <a:pt x="114" y="11"/>
                  </a:cubicBezTo>
                  <a:cubicBezTo>
                    <a:pt x="110" y="11"/>
                    <a:pt x="85" y="0"/>
                    <a:pt x="85" y="0"/>
                  </a:cubicBezTo>
                  <a:cubicBezTo>
                    <a:pt x="85" y="0"/>
                    <a:pt x="42" y="24"/>
                    <a:pt x="35" y="34"/>
                  </a:cubicBezTo>
                  <a:cubicBezTo>
                    <a:pt x="28" y="44"/>
                    <a:pt x="27" y="69"/>
                    <a:pt x="27" y="69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54" y="139"/>
                  </a:lnTo>
                  <a:close/>
                </a:path>
              </a:pathLst>
            </a:custGeom>
            <a:solidFill>
              <a:srgbClr val="F2C2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3" name="Freeform 610@|5FFC:7979762|FBC:16777215|LFC:0|LBC:16777215"/>
            <p:cNvSpPr/>
            <p:nvPr/>
          </p:nvSpPr>
          <p:spPr>
            <a:xfrm>
              <a:off x="7100888" y="-150813"/>
              <a:ext cx="714375" cy="495300"/>
            </a:xfrm>
            <a:custGeom>
              <a:avLst/>
              <a:gdLst/>
              <a:ahLst/>
              <a:cxnLst>
                <a:cxn ang="0">
                  <a:pos x="439905" y="420255"/>
                </a:cxn>
                <a:cxn ang="0">
                  <a:pos x="334628" y="435264"/>
                </a:cxn>
                <a:cxn ang="0">
                  <a:pos x="191753" y="457777"/>
                </a:cxn>
                <a:cxn ang="0">
                  <a:pos x="75197" y="360218"/>
                </a:cxn>
                <a:cxn ang="0">
                  <a:pos x="75197" y="288925"/>
                </a:cxn>
                <a:cxn ang="0">
                  <a:pos x="45118" y="165100"/>
                </a:cxn>
                <a:cxn ang="0">
                  <a:pos x="97757" y="127577"/>
                </a:cxn>
                <a:cxn ang="0">
                  <a:pos x="150395" y="93807"/>
                </a:cxn>
                <a:cxn ang="0">
                  <a:pos x="251911" y="30018"/>
                </a:cxn>
                <a:cxn ang="0">
                  <a:pos x="364707" y="0"/>
                </a:cxn>
                <a:cxn ang="0">
                  <a:pos x="594059" y="228889"/>
                </a:cxn>
                <a:cxn ang="0">
                  <a:pos x="714375" y="341457"/>
                </a:cxn>
                <a:cxn ang="0">
                  <a:pos x="496303" y="495300"/>
                </a:cxn>
                <a:cxn ang="0">
                  <a:pos x="439905" y="420255"/>
                </a:cxn>
              </a:cxnLst>
              <a:rect l="0" t="0" r="0" b="0"/>
              <a:pathLst>
                <a:path w="190" h="132">
                  <a:moveTo>
                    <a:pt x="117" y="112"/>
                  </a:moveTo>
                  <a:cubicBezTo>
                    <a:pt x="117" y="112"/>
                    <a:pt x="100" y="112"/>
                    <a:pt x="89" y="116"/>
                  </a:cubicBezTo>
                  <a:cubicBezTo>
                    <a:pt x="79" y="121"/>
                    <a:pt x="51" y="122"/>
                    <a:pt x="51" y="122"/>
                  </a:cubicBezTo>
                  <a:cubicBezTo>
                    <a:pt x="51" y="122"/>
                    <a:pt x="24" y="104"/>
                    <a:pt x="20" y="96"/>
                  </a:cubicBezTo>
                  <a:cubicBezTo>
                    <a:pt x="17" y="88"/>
                    <a:pt x="20" y="77"/>
                    <a:pt x="20" y="77"/>
                  </a:cubicBezTo>
                  <a:cubicBezTo>
                    <a:pt x="20" y="77"/>
                    <a:pt x="0" y="60"/>
                    <a:pt x="12" y="4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4"/>
                    <a:pt x="35" y="26"/>
                    <a:pt x="40" y="25"/>
                  </a:cubicBezTo>
                  <a:cubicBezTo>
                    <a:pt x="44" y="23"/>
                    <a:pt x="67" y="8"/>
                    <a:pt x="67" y="8"/>
                  </a:cubicBezTo>
                  <a:cubicBezTo>
                    <a:pt x="67" y="8"/>
                    <a:pt x="93" y="0"/>
                    <a:pt x="97" y="0"/>
                  </a:cubicBezTo>
                  <a:cubicBezTo>
                    <a:pt x="102" y="0"/>
                    <a:pt x="147" y="22"/>
                    <a:pt x="158" y="61"/>
                  </a:cubicBezTo>
                  <a:cubicBezTo>
                    <a:pt x="185" y="92"/>
                    <a:pt x="190" y="91"/>
                    <a:pt x="190" y="91"/>
                  </a:cubicBezTo>
                  <a:cubicBezTo>
                    <a:pt x="190" y="91"/>
                    <a:pt x="149" y="131"/>
                    <a:pt x="132" y="132"/>
                  </a:cubicBezTo>
                  <a:lnTo>
                    <a:pt x="117" y="112"/>
                  </a:lnTo>
                  <a:close/>
                </a:path>
              </a:pathLst>
            </a:custGeom>
            <a:solidFill>
              <a:srgbClr val="F2C2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4" name="Freeform 611@|5FFC:16578549|FBC:16777215|LFC:0|LBC:16777215"/>
            <p:cNvSpPr/>
            <p:nvPr/>
          </p:nvSpPr>
          <p:spPr>
            <a:xfrm>
              <a:off x="4905375" y="127000"/>
              <a:ext cx="387350" cy="292100"/>
            </a:xfrm>
            <a:custGeom>
              <a:avLst/>
              <a:gdLst/>
              <a:ahLst/>
              <a:cxnLst>
                <a:cxn ang="0">
                  <a:pos x="135384" y="0"/>
                </a:cxn>
                <a:cxn ang="0">
                  <a:pos x="387350" y="183499"/>
                </a:cxn>
                <a:cxn ang="0">
                  <a:pos x="297094" y="292100"/>
                </a:cxn>
                <a:cxn ang="0">
                  <a:pos x="0" y="198478"/>
                </a:cxn>
                <a:cxn ang="0">
                  <a:pos x="135384" y="0"/>
                </a:cxn>
              </a:cxnLst>
              <a:rect l="0" t="0" r="0" b="0"/>
              <a:pathLst>
                <a:path w="103" h="78">
                  <a:moveTo>
                    <a:pt x="36" y="0"/>
                  </a:moveTo>
                  <a:cubicBezTo>
                    <a:pt x="36" y="0"/>
                    <a:pt x="93" y="22"/>
                    <a:pt x="103" y="4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5F7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5" name="Freeform 612@|5FFC:16578549|FBC:16777215|LFC:0|LBC:16777215"/>
            <p:cNvSpPr/>
            <p:nvPr/>
          </p:nvSpPr>
          <p:spPr>
            <a:xfrm>
              <a:off x="7575550" y="127000"/>
              <a:ext cx="442913" cy="292100"/>
            </a:xfrm>
            <a:custGeom>
              <a:avLst/>
              <a:gdLst/>
              <a:ahLst/>
              <a:cxnLst>
                <a:cxn ang="0">
                  <a:pos x="240224" y="0"/>
                </a:cxn>
                <a:cxn ang="0">
                  <a:pos x="0" y="190988"/>
                </a:cxn>
                <a:cxn ang="0">
                  <a:pos x="56303" y="292100"/>
                </a:cxn>
                <a:cxn ang="0">
                  <a:pos x="442913" y="217203"/>
                </a:cxn>
                <a:cxn ang="0">
                  <a:pos x="240224" y="0"/>
                </a:cxn>
              </a:cxnLst>
              <a:rect l="0" t="0" r="0" b="0"/>
              <a:pathLst>
                <a:path w="118" h="78">
                  <a:moveTo>
                    <a:pt x="64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70"/>
                    <a:pt x="15" y="78"/>
                  </a:cubicBezTo>
                  <a:cubicBezTo>
                    <a:pt x="118" y="58"/>
                    <a:pt x="118" y="58"/>
                    <a:pt x="118" y="58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5F7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6" name="Freeform 613@|5FFC:7979762|FBC:16777215|LFC:0|LBC:16777215"/>
            <p:cNvSpPr/>
            <p:nvPr/>
          </p:nvSpPr>
          <p:spPr>
            <a:xfrm>
              <a:off x="5811838" y="-185738"/>
              <a:ext cx="898525" cy="1360488"/>
            </a:xfrm>
            <a:custGeom>
              <a:avLst/>
              <a:gdLst/>
              <a:ahLst/>
              <a:cxnLst>
                <a:cxn ang="0">
                  <a:pos x="255647" y="1097410"/>
                </a:cxn>
                <a:cxn ang="0">
                  <a:pos x="139102" y="834332"/>
                </a:cxn>
                <a:cxn ang="0">
                  <a:pos x="63912" y="458507"/>
                </a:cxn>
                <a:cxn ang="0">
                  <a:pos x="364673" y="7517"/>
                </a:cxn>
                <a:cxn ang="0">
                  <a:pos x="642878" y="33824"/>
                </a:cxn>
                <a:cxn ang="0">
                  <a:pos x="778220" y="202946"/>
                </a:cxn>
                <a:cxn ang="0">
                  <a:pos x="778220" y="281869"/>
                </a:cxn>
                <a:cxn ang="0">
                  <a:pos x="879727" y="387100"/>
                </a:cxn>
                <a:cxn ang="0">
                  <a:pos x="879727" y="672727"/>
                </a:cxn>
                <a:cxn ang="0">
                  <a:pos x="812056" y="785475"/>
                </a:cxn>
                <a:cxn ang="0">
                  <a:pos x="845892" y="980904"/>
                </a:cxn>
                <a:cxn ang="0">
                  <a:pos x="887246" y="1202641"/>
                </a:cxn>
                <a:cxn ang="0">
                  <a:pos x="255647" y="1097410"/>
                </a:cxn>
              </a:cxnLst>
              <a:rect l="0" t="0" r="0" b="0"/>
              <a:pathLst>
                <a:path w="239" h="362">
                  <a:moveTo>
                    <a:pt x="68" y="292"/>
                  </a:moveTo>
                  <a:cubicBezTo>
                    <a:pt x="68" y="292"/>
                    <a:pt x="45" y="231"/>
                    <a:pt x="37" y="222"/>
                  </a:cubicBezTo>
                  <a:cubicBezTo>
                    <a:pt x="29" y="212"/>
                    <a:pt x="0" y="176"/>
                    <a:pt x="17" y="122"/>
                  </a:cubicBezTo>
                  <a:cubicBezTo>
                    <a:pt x="34" y="68"/>
                    <a:pt x="52" y="20"/>
                    <a:pt x="97" y="2"/>
                  </a:cubicBezTo>
                  <a:cubicBezTo>
                    <a:pt x="97" y="2"/>
                    <a:pt x="156" y="0"/>
                    <a:pt x="171" y="9"/>
                  </a:cubicBezTo>
                  <a:cubicBezTo>
                    <a:pt x="186" y="19"/>
                    <a:pt x="207" y="54"/>
                    <a:pt x="207" y="54"/>
                  </a:cubicBezTo>
                  <a:cubicBezTo>
                    <a:pt x="207" y="75"/>
                    <a:pt x="207" y="75"/>
                    <a:pt x="207" y="75"/>
                  </a:cubicBezTo>
                  <a:cubicBezTo>
                    <a:pt x="207" y="75"/>
                    <a:pt x="229" y="92"/>
                    <a:pt x="234" y="103"/>
                  </a:cubicBezTo>
                  <a:cubicBezTo>
                    <a:pt x="239" y="115"/>
                    <a:pt x="234" y="167"/>
                    <a:pt x="234" y="179"/>
                  </a:cubicBezTo>
                  <a:cubicBezTo>
                    <a:pt x="234" y="192"/>
                    <a:pt x="216" y="209"/>
                    <a:pt x="216" y="209"/>
                  </a:cubicBezTo>
                  <a:cubicBezTo>
                    <a:pt x="216" y="209"/>
                    <a:pt x="227" y="247"/>
                    <a:pt x="225" y="261"/>
                  </a:cubicBezTo>
                  <a:cubicBezTo>
                    <a:pt x="222" y="274"/>
                    <a:pt x="236" y="320"/>
                    <a:pt x="236" y="320"/>
                  </a:cubicBezTo>
                  <a:cubicBezTo>
                    <a:pt x="236" y="320"/>
                    <a:pt x="135" y="362"/>
                    <a:pt x="68" y="292"/>
                  </a:cubicBezTo>
                  <a:close/>
                </a:path>
              </a:pathLst>
            </a:custGeom>
            <a:solidFill>
              <a:srgbClr val="F2C27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7" name="Freeform 614@|5FFC:7582443|FBC:16777215|LFC:0|LBC:16777215"/>
            <p:cNvSpPr/>
            <p:nvPr/>
          </p:nvSpPr>
          <p:spPr>
            <a:xfrm>
              <a:off x="7172325" y="-147638"/>
              <a:ext cx="406400" cy="454025"/>
            </a:xfrm>
            <a:custGeom>
              <a:avLst/>
              <a:gdLst/>
              <a:ahLst/>
              <a:cxnLst>
                <a:cxn ang="0">
                  <a:pos x="297274" y="0"/>
                </a:cxn>
                <a:cxn ang="0">
                  <a:pos x="297274" y="105064"/>
                </a:cxn>
                <a:cxn ang="0">
                  <a:pos x="252119" y="150091"/>
                </a:cxn>
                <a:cxn ang="0">
                  <a:pos x="191911" y="217632"/>
                </a:cxn>
                <a:cxn ang="0">
                  <a:pos x="120415" y="228889"/>
                </a:cxn>
                <a:cxn ang="0">
                  <a:pos x="120415" y="367723"/>
                </a:cxn>
                <a:cxn ang="0">
                  <a:pos x="71496" y="273916"/>
                </a:cxn>
                <a:cxn ang="0">
                  <a:pos x="60207" y="408998"/>
                </a:cxn>
                <a:cxn ang="0">
                  <a:pos x="120415" y="454025"/>
                </a:cxn>
                <a:cxn ang="0">
                  <a:pos x="218252" y="442768"/>
                </a:cxn>
                <a:cxn ang="0">
                  <a:pos x="158044" y="356466"/>
                </a:cxn>
                <a:cxn ang="0">
                  <a:pos x="154281" y="273916"/>
                </a:cxn>
                <a:cxn ang="0">
                  <a:pos x="282222" y="198870"/>
                </a:cxn>
                <a:cxn ang="0">
                  <a:pos x="327378" y="108816"/>
                </a:cxn>
                <a:cxn ang="0">
                  <a:pos x="406400" y="63789"/>
                </a:cxn>
                <a:cxn ang="0">
                  <a:pos x="297274" y="0"/>
                </a:cxn>
              </a:cxnLst>
              <a:rect l="0" t="0" r="0" b="0"/>
              <a:pathLst>
                <a:path w="108" h="121">
                  <a:moveTo>
                    <a:pt x="79" y="0"/>
                  </a:moveTo>
                  <a:cubicBezTo>
                    <a:pt x="79" y="28"/>
                    <a:pt x="79" y="28"/>
                    <a:pt x="79" y="28"/>
                  </a:cubicBezTo>
                  <a:cubicBezTo>
                    <a:pt x="79" y="28"/>
                    <a:pt x="78" y="38"/>
                    <a:pt x="67" y="40"/>
                  </a:cubicBezTo>
                  <a:cubicBezTo>
                    <a:pt x="67" y="40"/>
                    <a:pt x="57" y="58"/>
                    <a:pt x="51" y="5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0" y="93"/>
                    <a:pt x="32" y="98"/>
                  </a:cubicBezTo>
                  <a:cubicBezTo>
                    <a:pt x="35" y="103"/>
                    <a:pt x="16" y="88"/>
                    <a:pt x="19" y="73"/>
                  </a:cubicBezTo>
                  <a:cubicBezTo>
                    <a:pt x="19" y="73"/>
                    <a:pt x="0" y="90"/>
                    <a:pt x="16" y="109"/>
                  </a:cubicBezTo>
                  <a:cubicBezTo>
                    <a:pt x="24" y="116"/>
                    <a:pt x="32" y="121"/>
                    <a:pt x="32" y="121"/>
                  </a:cubicBezTo>
                  <a:cubicBezTo>
                    <a:pt x="32" y="121"/>
                    <a:pt x="47" y="120"/>
                    <a:pt x="58" y="118"/>
                  </a:cubicBezTo>
                  <a:cubicBezTo>
                    <a:pt x="49" y="111"/>
                    <a:pt x="40" y="101"/>
                    <a:pt x="42" y="95"/>
                  </a:cubicBezTo>
                  <a:cubicBezTo>
                    <a:pt x="44" y="82"/>
                    <a:pt x="41" y="73"/>
                    <a:pt x="41" y="73"/>
                  </a:cubicBezTo>
                  <a:cubicBezTo>
                    <a:pt x="41" y="73"/>
                    <a:pt x="74" y="59"/>
                    <a:pt x="75" y="53"/>
                  </a:cubicBezTo>
                  <a:cubicBezTo>
                    <a:pt x="76" y="48"/>
                    <a:pt x="87" y="29"/>
                    <a:pt x="87" y="29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96" y="7"/>
                    <a:pt x="83" y="1"/>
                    <a:pt x="79" y="0"/>
                  </a:cubicBezTo>
                  <a:close/>
                </a:path>
              </a:pathLst>
            </a:custGeom>
            <a:solidFill>
              <a:srgbClr val="EBB27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8" name="Freeform 615@|5FFC:7582443|FBC:16777215|LFC:0|LBC:16777215"/>
            <p:cNvSpPr/>
            <p:nvPr/>
          </p:nvSpPr>
          <p:spPr>
            <a:xfrm>
              <a:off x="5353050" y="-120650"/>
              <a:ext cx="263525" cy="273050"/>
            </a:xfrm>
            <a:custGeom>
              <a:avLst/>
              <a:gdLst/>
              <a:ahLst/>
              <a:cxnLst>
                <a:cxn ang="0">
                  <a:pos x="259760" y="246867"/>
                </a:cxn>
                <a:cxn ang="0">
                  <a:pos x="263525" y="145876"/>
                </a:cxn>
                <a:cxn ang="0">
                  <a:pos x="255996" y="138395"/>
                </a:cxn>
                <a:cxn ang="0">
                  <a:pos x="207055" y="138395"/>
                </a:cxn>
                <a:cxn ang="0">
                  <a:pos x="210820" y="123434"/>
                </a:cxn>
                <a:cxn ang="0">
                  <a:pos x="169409" y="201982"/>
                </a:cxn>
                <a:cxn ang="0">
                  <a:pos x="127998" y="198242"/>
                </a:cxn>
                <a:cxn ang="0">
                  <a:pos x="75293" y="183280"/>
                </a:cxn>
                <a:cxn ang="0">
                  <a:pos x="41411" y="100991"/>
                </a:cxn>
                <a:cxn ang="0">
                  <a:pos x="0" y="0"/>
                </a:cxn>
                <a:cxn ang="0">
                  <a:pos x="33882" y="183280"/>
                </a:cxn>
                <a:cxn ang="0">
                  <a:pos x="86587" y="246867"/>
                </a:cxn>
                <a:cxn ang="0">
                  <a:pos x="214585" y="273050"/>
                </a:cxn>
                <a:cxn ang="0">
                  <a:pos x="259760" y="246867"/>
                </a:cxn>
              </a:cxnLst>
              <a:rect l="0" t="0" r="0" b="0"/>
              <a:pathLst>
                <a:path w="70" h="73">
                  <a:moveTo>
                    <a:pt x="69" y="66"/>
                  </a:moveTo>
                  <a:cubicBezTo>
                    <a:pt x="65" y="57"/>
                    <a:pt x="67" y="47"/>
                    <a:pt x="70" y="39"/>
                  </a:cubicBezTo>
                  <a:cubicBezTo>
                    <a:pt x="69" y="38"/>
                    <a:pt x="69" y="37"/>
                    <a:pt x="68" y="37"/>
                  </a:cubicBezTo>
                  <a:cubicBezTo>
                    <a:pt x="64" y="37"/>
                    <a:pt x="55" y="37"/>
                    <a:pt x="55" y="37"/>
                  </a:cubicBezTo>
                  <a:cubicBezTo>
                    <a:pt x="55" y="37"/>
                    <a:pt x="56" y="35"/>
                    <a:pt x="56" y="33"/>
                  </a:cubicBezTo>
                  <a:cubicBezTo>
                    <a:pt x="50" y="42"/>
                    <a:pt x="45" y="54"/>
                    <a:pt x="45" y="54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23" y="49"/>
                    <a:pt x="20" y="49"/>
                  </a:cubicBezTo>
                  <a:cubicBezTo>
                    <a:pt x="16" y="49"/>
                    <a:pt x="10" y="30"/>
                    <a:pt x="11" y="27"/>
                  </a:cubicBezTo>
                  <a:cubicBezTo>
                    <a:pt x="12" y="23"/>
                    <a:pt x="0" y="0"/>
                    <a:pt x="0" y="0"/>
                  </a:cubicBezTo>
                  <a:cubicBezTo>
                    <a:pt x="4" y="13"/>
                    <a:pt x="2" y="47"/>
                    <a:pt x="9" y="49"/>
                  </a:cubicBezTo>
                  <a:cubicBezTo>
                    <a:pt x="15" y="50"/>
                    <a:pt x="23" y="66"/>
                    <a:pt x="23" y="66"/>
                  </a:cubicBezTo>
                  <a:cubicBezTo>
                    <a:pt x="23" y="66"/>
                    <a:pt x="44" y="73"/>
                    <a:pt x="57" y="73"/>
                  </a:cubicBezTo>
                  <a:cubicBezTo>
                    <a:pt x="69" y="73"/>
                    <a:pt x="69" y="66"/>
                    <a:pt x="69" y="66"/>
                  </a:cubicBezTo>
                  <a:close/>
                </a:path>
              </a:pathLst>
            </a:custGeom>
            <a:solidFill>
              <a:srgbClr val="EBB27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09" name="Freeform 616@|5FFC:7582443|FBC:16777215|LFC:0|LBC:16777215"/>
            <p:cNvSpPr/>
            <p:nvPr/>
          </p:nvSpPr>
          <p:spPr>
            <a:xfrm>
              <a:off x="5826125" y="-158750"/>
              <a:ext cx="865188" cy="1069975"/>
            </a:xfrm>
            <a:custGeom>
              <a:avLst/>
              <a:gdLst/>
              <a:ahLst/>
              <a:cxnLst>
                <a:cxn ang="0">
                  <a:pos x="865188" y="623214"/>
                </a:cxn>
                <a:cxn ang="0">
                  <a:pos x="710959" y="578162"/>
                </a:cxn>
                <a:cxn ang="0">
                  <a:pos x="710959" y="529356"/>
                </a:cxn>
                <a:cxn ang="0">
                  <a:pos x="552968" y="578162"/>
                </a:cxn>
                <a:cxn ang="0">
                  <a:pos x="451402" y="484304"/>
                </a:cxn>
                <a:cxn ang="0">
                  <a:pos x="421309" y="326624"/>
                </a:cxn>
                <a:cxn ang="0">
                  <a:pos x="349837" y="285327"/>
                </a:cxn>
                <a:cxn ang="0">
                  <a:pos x="368645" y="176452"/>
                </a:cxn>
                <a:cxn ang="0">
                  <a:pos x="304697" y="0"/>
                </a:cxn>
                <a:cxn ang="0">
                  <a:pos x="48902" y="431744"/>
                </a:cxn>
                <a:cxn ang="0">
                  <a:pos x="90280" y="762123"/>
                </a:cxn>
                <a:cxn ang="0">
                  <a:pos x="184323" y="728334"/>
                </a:cxn>
                <a:cxn ang="0">
                  <a:pos x="421309" y="810928"/>
                </a:cxn>
                <a:cxn ang="0">
                  <a:pos x="654534" y="1069975"/>
                </a:cxn>
                <a:cxn ang="0">
                  <a:pos x="552968" y="807174"/>
                </a:cxn>
                <a:cxn ang="0">
                  <a:pos x="658295" y="807174"/>
                </a:cxn>
                <a:cxn ang="0">
                  <a:pos x="808763" y="743351"/>
                </a:cxn>
                <a:cxn ang="0">
                  <a:pos x="865188" y="645739"/>
                </a:cxn>
                <a:cxn ang="0">
                  <a:pos x="865188" y="623214"/>
                </a:cxn>
              </a:cxnLst>
              <a:rect l="0" t="0" r="0" b="0"/>
              <a:pathLst>
                <a:path w="230" h="285">
                  <a:moveTo>
                    <a:pt x="230" y="166"/>
                  </a:moveTo>
                  <a:cubicBezTo>
                    <a:pt x="213" y="155"/>
                    <a:pt x="189" y="154"/>
                    <a:pt x="189" y="154"/>
                  </a:cubicBezTo>
                  <a:cubicBezTo>
                    <a:pt x="176" y="147"/>
                    <a:pt x="189" y="141"/>
                    <a:pt x="189" y="141"/>
                  </a:cubicBezTo>
                  <a:cubicBezTo>
                    <a:pt x="176" y="137"/>
                    <a:pt x="147" y="154"/>
                    <a:pt x="147" y="154"/>
                  </a:cubicBezTo>
                  <a:cubicBezTo>
                    <a:pt x="147" y="154"/>
                    <a:pt x="137" y="145"/>
                    <a:pt x="120" y="129"/>
                  </a:cubicBezTo>
                  <a:cubicBezTo>
                    <a:pt x="103" y="113"/>
                    <a:pt x="115" y="94"/>
                    <a:pt x="112" y="87"/>
                  </a:cubicBezTo>
                  <a:cubicBezTo>
                    <a:pt x="108" y="80"/>
                    <a:pt x="93" y="76"/>
                    <a:pt x="93" y="76"/>
                  </a:cubicBezTo>
                  <a:cubicBezTo>
                    <a:pt x="88" y="72"/>
                    <a:pt x="98" y="47"/>
                    <a:pt x="98" y="47"/>
                  </a:cubicBezTo>
                  <a:cubicBezTo>
                    <a:pt x="87" y="38"/>
                    <a:pt x="83" y="16"/>
                    <a:pt x="81" y="0"/>
                  </a:cubicBezTo>
                  <a:cubicBezTo>
                    <a:pt x="44" y="22"/>
                    <a:pt x="29" y="66"/>
                    <a:pt x="13" y="115"/>
                  </a:cubicBezTo>
                  <a:cubicBezTo>
                    <a:pt x="0" y="155"/>
                    <a:pt x="13" y="186"/>
                    <a:pt x="24" y="203"/>
                  </a:cubicBezTo>
                  <a:cubicBezTo>
                    <a:pt x="37" y="200"/>
                    <a:pt x="49" y="194"/>
                    <a:pt x="49" y="194"/>
                  </a:cubicBezTo>
                  <a:cubicBezTo>
                    <a:pt x="82" y="201"/>
                    <a:pt x="112" y="216"/>
                    <a:pt x="112" y="216"/>
                  </a:cubicBezTo>
                  <a:cubicBezTo>
                    <a:pt x="131" y="250"/>
                    <a:pt x="174" y="285"/>
                    <a:pt x="174" y="285"/>
                  </a:cubicBezTo>
                  <a:cubicBezTo>
                    <a:pt x="152" y="262"/>
                    <a:pt x="147" y="215"/>
                    <a:pt x="147" y="215"/>
                  </a:cubicBezTo>
                  <a:cubicBezTo>
                    <a:pt x="147" y="215"/>
                    <a:pt x="155" y="217"/>
                    <a:pt x="175" y="215"/>
                  </a:cubicBezTo>
                  <a:cubicBezTo>
                    <a:pt x="184" y="213"/>
                    <a:pt x="201" y="206"/>
                    <a:pt x="215" y="198"/>
                  </a:cubicBezTo>
                  <a:cubicBezTo>
                    <a:pt x="221" y="192"/>
                    <a:pt x="230" y="181"/>
                    <a:pt x="230" y="172"/>
                  </a:cubicBezTo>
                  <a:cubicBezTo>
                    <a:pt x="230" y="171"/>
                    <a:pt x="230" y="168"/>
                    <a:pt x="230" y="166"/>
                  </a:cubicBezTo>
                  <a:close/>
                </a:path>
              </a:pathLst>
            </a:custGeom>
            <a:solidFill>
              <a:srgbClr val="EBB27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0" name="Freeform 617@|5FFC:0|FBC:16777215|LFC:0|LBC:16777215"/>
            <p:cNvSpPr/>
            <p:nvPr/>
          </p:nvSpPr>
          <p:spPr>
            <a:xfrm>
              <a:off x="5759450" y="-290513"/>
              <a:ext cx="800100" cy="1163638"/>
            </a:xfrm>
            <a:custGeom>
              <a:avLst/>
              <a:gdLst/>
              <a:ahLst/>
              <a:cxnLst>
                <a:cxn ang="0">
                  <a:pos x="292994" y="1163638"/>
                </a:cxn>
                <a:cxn ang="0">
                  <a:pos x="292994" y="1002230"/>
                </a:cxn>
                <a:cxn ang="0">
                  <a:pos x="274213" y="833315"/>
                </a:cxn>
                <a:cxn ang="0">
                  <a:pos x="180304" y="833315"/>
                </a:cxn>
                <a:cxn ang="0">
                  <a:pos x="131472" y="664400"/>
                </a:cxn>
                <a:cxn ang="0">
                  <a:pos x="210355" y="634370"/>
                </a:cxn>
                <a:cxn ang="0">
                  <a:pos x="274213" y="686922"/>
                </a:cxn>
                <a:cxn ang="0">
                  <a:pos x="315532" y="664400"/>
                </a:cxn>
                <a:cxn ang="0">
                  <a:pos x="296751" y="563051"/>
                </a:cxn>
                <a:cxn ang="0">
                  <a:pos x="334314" y="386628"/>
                </a:cxn>
                <a:cxn ang="0">
                  <a:pos x="285482" y="334077"/>
                </a:cxn>
                <a:cxn ang="0">
                  <a:pos x="334314" y="221467"/>
                </a:cxn>
                <a:cxn ang="0">
                  <a:pos x="518375" y="168915"/>
                </a:cxn>
                <a:cxn ang="0">
                  <a:pos x="717461" y="161408"/>
                </a:cxn>
                <a:cxn ang="0">
                  <a:pos x="800100" y="259003"/>
                </a:cxn>
                <a:cxn ang="0">
                  <a:pos x="724973" y="112610"/>
                </a:cxn>
                <a:cxn ang="0">
                  <a:pos x="619796" y="86334"/>
                </a:cxn>
                <a:cxn ang="0">
                  <a:pos x="518375" y="26276"/>
                </a:cxn>
                <a:cxn ang="0">
                  <a:pos x="462030" y="60059"/>
                </a:cxn>
                <a:cxn ang="0">
                  <a:pos x="462030" y="0"/>
                </a:cxn>
                <a:cxn ang="0">
                  <a:pos x="364365" y="86334"/>
                </a:cxn>
                <a:cxn ang="0">
                  <a:pos x="172792" y="270264"/>
                </a:cxn>
                <a:cxn ang="0">
                  <a:pos x="71370" y="506746"/>
                </a:cxn>
                <a:cxn ang="0">
                  <a:pos x="41320" y="773256"/>
                </a:cxn>
                <a:cxn ang="0">
                  <a:pos x="206599" y="1032260"/>
                </a:cxn>
                <a:cxn ang="0">
                  <a:pos x="292994" y="1163638"/>
                </a:cxn>
              </a:cxnLst>
              <a:rect l="0" t="0" r="0" b="0"/>
              <a:pathLst>
                <a:path w="213" h="310">
                  <a:moveTo>
                    <a:pt x="78" y="310"/>
                  </a:moveTo>
                  <a:cubicBezTo>
                    <a:pt x="78" y="310"/>
                    <a:pt x="80" y="278"/>
                    <a:pt x="78" y="267"/>
                  </a:cubicBezTo>
                  <a:cubicBezTo>
                    <a:pt x="76" y="255"/>
                    <a:pt x="73" y="222"/>
                    <a:pt x="73" y="222"/>
                  </a:cubicBezTo>
                  <a:cubicBezTo>
                    <a:pt x="73" y="222"/>
                    <a:pt x="59" y="230"/>
                    <a:pt x="48" y="222"/>
                  </a:cubicBezTo>
                  <a:cubicBezTo>
                    <a:pt x="38" y="214"/>
                    <a:pt x="31" y="188"/>
                    <a:pt x="35" y="177"/>
                  </a:cubicBezTo>
                  <a:cubicBezTo>
                    <a:pt x="38" y="167"/>
                    <a:pt x="47" y="161"/>
                    <a:pt x="56" y="169"/>
                  </a:cubicBezTo>
                  <a:cubicBezTo>
                    <a:pt x="66" y="177"/>
                    <a:pt x="73" y="183"/>
                    <a:pt x="73" y="183"/>
                  </a:cubicBezTo>
                  <a:cubicBezTo>
                    <a:pt x="84" y="177"/>
                    <a:pt x="84" y="177"/>
                    <a:pt x="84" y="177"/>
                  </a:cubicBezTo>
                  <a:cubicBezTo>
                    <a:pt x="84" y="177"/>
                    <a:pt x="80" y="157"/>
                    <a:pt x="79" y="150"/>
                  </a:cubicBezTo>
                  <a:cubicBezTo>
                    <a:pt x="78" y="143"/>
                    <a:pt x="84" y="113"/>
                    <a:pt x="89" y="103"/>
                  </a:cubicBezTo>
                  <a:cubicBezTo>
                    <a:pt x="93" y="94"/>
                    <a:pt x="76" y="89"/>
                    <a:pt x="76" y="89"/>
                  </a:cubicBezTo>
                  <a:cubicBezTo>
                    <a:pt x="76" y="89"/>
                    <a:pt x="73" y="76"/>
                    <a:pt x="89" y="59"/>
                  </a:cubicBezTo>
                  <a:cubicBezTo>
                    <a:pt x="106" y="42"/>
                    <a:pt x="123" y="49"/>
                    <a:pt x="138" y="45"/>
                  </a:cubicBezTo>
                  <a:cubicBezTo>
                    <a:pt x="153" y="42"/>
                    <a:pt x="198" y="48"/>
                    <a:pt x="191" y="43"/>
                  </a:cubicBezTo>
                  <a:cubicBezTo>
                    <a:pt x="185" y="37"/>
                    <a:pt x="213" y="69"/>
                    <a:pt x="213" y="69"/>
                  </a:cubicBezTo>
                  <a:cubicBezTo>
                    <a:pt x="193" y="30"/>
                    <a:pt x="193" y="30"/>
                    <a:pt x="193" y="30"/>
                  </a:cubicBezTo>
                  <a:cubicBezTo>
                    <a:pt x="193" y="30"/>
                    <a:pt x="169" y="27"/>
                    <a:pt x="165" y="23"/>
                  </a:cubicBezTo>
                  <a:cubicBezTo>
                    <a:pt x="161" y="18"/>
                    <a:pt x="153" y="5"/>
                    <a:pt x="138" y="7"/>
                  </a:cubicBezTo>
                  <a:cubicBezTo>
                    <a:pt x="123" y="8"/>
                    <a:pt x="123" y="16"/>
                    <a:pt x="123" y="16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08" y="17"/>
                    <a:pt x="97" y="23"/>
                  </a:cubicBezTo>
                  <a:cubicBezTo>
                    <a:pt x="85" y="28"/>
                    <a:pt x="46" y="72"/>
                    <a:pt x="46" y="72"/>
                  </a:cubicBezTo>
                  <a:cubicBezTo>
                    <a:pt x="46" y="72"/>
                    <a:pt x="16" y="121"/>
                    <a:pt x="19" y="135"/>
                  </a:cubicBezTo>
                  <a:cubicBezTo>
                    <a:pt x="21" y="149"/>
                    <a:pt x="0" y="182"/>
                    <a:pt x="11" y="206"/>
                  </a:cubicBezTo>
                  <a:cubicBezTo>
                    <a:pt x="21" y="230"/>
                    <a:pt x="51" y="264"/>
                    <a:pt x="55" y="275"/>
                  </a:cubicBezTo>
                  <a:cubicBezTo>
                    <a:pt x="60" y="285"/>
                    <a:pt x="62" y="308"/>
                    <a:pt x="78" y="310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1" name="Freeform 618@|5FFC:16578549|FBC:16777215|LFC:0|LBC:16777215"/>
            <p:cNvSpPr/>
            <p:nvPr/>
          </p:nvSpPr>
          <p:spPr>
            <a:xfrm>
              <a:off x="6243638" y="795337"/>
              <a:ext cx="823913" cy="1076325"/>
            </a:xfrm>
            <a:custGeom>
              <a:avLst/>
              <a:gdLst/>
              <a:ahLst/>
              <a:cxnLst>
                <a:cxn ang="0">
                  <a:pos x="0" y="116258"/>
                </a:cxn>
                <a:cxn ang="0">
                  <a:pos x="203157" y="135009"/>
                </a:cxn>
                <a:cxn ang="0">
                  <a:pos x="432648" y="135009"/>
                </a:cxn>
                <a:cxn ang="0">
                  <a:pos x="413838" y="0"/>
                </a:cxn>
                <a:cxn ang="0">
                  <a:pos x="504129" y="116258"/>
                </a:cxn>
                <a:cxn ang="0">
                  <a:pos x="579373" y="285020"/>
                </a:cxn>
                <a:cxn ang="0">
                  <a:pos x="812627" y="498785"/>
                </a:cxn>
                <a:cxn ang="0">
                  <a:pos x="530465" y="1076325"/>
                </a:cxn>
                <a:cxn ang="0">
                  <a:pos x="0" y="116258"/>
                </a:cxn>
              </a:cxnLst>
              <a:rect l="0" t="0" r="0" b="0"/>
              <a:pathLst>
                <a:path w="219" h="287">
                  <a:moveTo>
                    <a:pt x="0" y="31"/>
                  </a:moveTo>
                  <a:cubicBezTo>
                    <a:pt x="0" y="31"/>
                    <a:pt x="41" y="29"/>
                    <a:pt x="54" y="36"/>
                  </a:cubicBezTo>
                  <a:cubicBezTo>
                    <a:pt x="66" y="43"/>
                    <a:pt x="115" y="36"/>
                    <a:pt x="115" y="36"/>
                  </a:cubicBezTo>
                  <a:cubicBezTo>
                    <a:pt x="115" y="36"/>
                    <a:pt x="102" y="18"/>
                    <a:pt x="110" y="0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54" y="76"/>
                    <a:pt x="154" y="76"/>
                    <a:pt x="154" y="76"/>
                  </a:cubicBezTo>
                  <a:cubicBezTo>
                    <a:pt x="154" y="76"/>
                    <a:pt x="214" y="109"/>
                    <a:pt x="216" y="133"/>
                  </a:cubicBezTo>
                  <a:cubicBezTo>
                    <a:pt x="219" y="157"/>
                    <a:pt x="141" y="287"/>
                    <a:pt x="141" y="287"/>
                  </a:cubicBezTo>
                  <a:cubicBezTo>
                    <a:pt x="141" y="287"/>
                    <a:pt x="7" y="65"/>
                    <a:pt x="0" y="31"/>
                  </a:cubicBezTo>
                  <a:close/>
                </a:path>
              </a:pathLst>
            </a:custGeom>
            <a:solidFill>
              <a:srgbClr val="F5F7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2" name="Freeform 619@|5FFC:2303014|FBC:16777215|LFC:0|LBC:16777215"/>
            <p:cNvSpPr/>
            <p:nvPr/>
          </p:nvSpPr>
          <p:spPr>
            <a:xfrm>
              <a:off x="6402388" y="941387"/>
              <a:ext cx="508000" cy="773113"/>
            </a:xfrm>
            <a:custGeom>
              <a:avLst/>
              <a:gdLst/>
              <a:ahLst/>
              <a:cxnLst>
                <a:cxn ang="0">
                  <a:pos x="342430" y="773113"/>
                </a:cxn>
                <a:cxn ang="0">
                  <a:pos x="508000" y="431592"/>
                </a:cxn>
                <a:cxn ang="0">
                  <a:pos x="342430" y="195155"/>
                </a:cxn>
                <a:cxn ang="0">
                  <a:pos x="282222" y="15012"/>
                </a:cxn>
                <a:cxn ang="0">
                  <a:pos x="0" y="60048"/>
                </a:cxn>
                <a:cxn ang="0">
                  <a:pos x="229541" y="217673"/>
                </a:cxn>
                <a:cxn ang="0">
                  <a:pos x="255881" y="622994"/>
                </a:cxn>
                <a:cxn ang="0">
                  <a:pos x="342430" y="773113"/>
                </a:cxn>
              </a:cxnLst>
              <a:rect l="0" t="0" r="0" b="0"/>
              <a:pathLst>
                <a:path w="135" h="206">
                  <a:moveTo>
                    <a:pt x="91" y="206"/>
                  </a:moveTo>
                  <a:cubicBezTo>
                    <a:pt x="135" y="115"/>
                    <a:pt x="135" y="115"/>
                    <a:pt x="135" y="115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2"/>
                    <a:pt x="88" y="9"/>
                    <a:pt x="75" y="4"/>
                  </a:cubicBezTo>
                  <a:cubicBezTo>
                    <a:pt x="75" y="4"/>
                    <a:pt x="9" y="0"/>
                    <a:pt x="0" y="16"/>
                  </a:cubicBezTo>
                  <a:cubicBezTo>
                    <a:pt x="0" y="16"/>
                    <a:pt x="56" y="49"/>
                    <a:pt x="61" y="58"/>
                  </a:cubicBezTo>
                  <a:cubicBezTo>
                    <a:pt x="68" y="166"/>
                    <a:pt x="68" y="166"/>
                    <a:pt x="68" y="166"/>
                  </a:cubicBezTo>
                  <a:lnTo>
                    <a:pt x="91" y="206"/>
                  </a:ln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3" name="Freeform 620@|5FFC:0|FBC:16777215|LFC:0|LBC:16777215"/>
            <p:cNvSpPr/>
            <p:nvPr/>
          </p:nvSpPr>
          <p:spPr>
            <a:xfrm>
              <a:off x="5468938" y="7077075"/>
              <a:ext cx="982663" cy="420688"/>
            </a:xfrm>
            <a:custGeom>
              <a:avLst/>
              <a:gdLst/>
              <a:ahLst/>
              <a:cxnLst>
                <a:cxn ang="0">
                  <a:pos x="18825" y="48830"/>
                </a:cxn>
                <a:cxn ang="0">
                  <a:pos x="18825" y="304248"/>
                </a:cxn>
                <a:cxn ang="0">
                  <a:pos x="342614" y="341809"/>
                </a:cxn>
                <a:cxn ang="0">
                  <a:pos x="368969" y="281711"/>
                </a:cxn>
                <a:cxn ang="0">
                  <a:pos x="794413" y="416932"/>
                </a:cxn>
                <a:cxn ang="0">
                  <a:pos x="982663" y="135221"/>
                </a:cxn>
                <a:cxn ang="0">
                  <a:pos x="579809" y="0"/>
                </a:cxn>
                <a:cxn ang="0">
                  <a:pos x="18825" y="48830"/>
                </a:cxn>
              </a:cxnLst>
              <a:rect l="0" t="0" r="0" b="0"/>
              <a:pathLst>
                <a:path w="261" h="112">
                  <a:moveTo>
                    <a:pt x="5" y="13"/>
                  </a:moveTo>
                  <a:cubicBezTo>
                    <a:pt x="5" y="13"/>
                    <a:pt x="0" y="57"/>
                    <a:pt x="5" y="81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5"/>
                    <a:pt x="177" y="110"/>
                    <a:pt x="211" y="111"/>
                  </a:cubicBezTo>
                  <a:cubicBezTo>
                    <a:pt x="246" y="112"/>
                    <a:pt x="261" y="36"/>
                    <a:pt x="261" y="36"/>
                  </a:cubicBezTo>
                  <a:cubicBezTo>
                    <a:pt x="154" y="0"/>
                    <a:pt x="154" y="0"/>
                    <a:pt x="154" y="0"/>
                  </a:cubicBezTo>
                  <a:lnTo>
                    <a:pt x="5" y="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4" name="Freeform 621@|5FFC:0|FBC:16777215|LFC:0|LBC:16777215"/>
            <p:cNvSpPr/>
            <p:nvPr/>
          </p:nvSpPr>
          <p:spPr>
            <a:xfrm>
              <a:off x="6078538" y="7256462"/>
              <a:ext cx="1027113" cy="574675"/>
            </a:xfrm>
            <a:custGeom>
              <a:avLst/>
              <a:gdLst/>
              <a:ahLst/>
              <a:cxnLst>
                <a:cxn ang="0">
                  <a:pos x="7525" y="26292"/>
                </a:cxn>
                <a:cxn ang="0">
                  <a:pos x="7525" y="383117"/>
                </a:cxn>
                <a:cxn ang="0">
                  <a:pos x="206928" y="454482"/>
                </a:cxn>
                <a:cxn ang="0">
                  <a:pos x="233264" y="416921"/>
                </a:cxn>
                <a:cxn ang="0">
                  <a:pos x="549299" y="567163"/>
                </a:cxn>
                <a:cxn ang="0">
                  <a:pos x="1027113" y="495798"/>
                </a:cxn>
                <a:cxn ang="0">
                  <a:pos x="989490" y="398141"/>
                </a:cxn>
                <a:cxn ang="0">
                  <a:pos x="857809" y="375605"/>
                </a:cxn>
                <a:cxn ang="0">
                  <a:pos x="583159" y="101413"/>
                </a:cxn>
                <a:cxn ang="0">
                  <a:pos x="7525" y="26292"/>
                </a:cxn>
              </a:cxnLst>
              <a:rect l="0" t="0" r="0" b="0"/>
              <a:pathLst>
                <a:path w="273" h="153">
                  <a:moveTo>
                    <a:pt x="2" y="7"/>
                  </a:moveTo>
                  <a:cubicBezTo>
                    <a:pt x="2" y="7"/>
                    <a:pt x="0" y="93"/>
                    <a:pt x="2" y="102"/>
                  </a:cubicBezTo>
                  <a:cubicBezTo>
                    <a:pt x="5" y="111"/>
                    <a:pt x="45" y="122"/>
                    <a:pt x="55" y="12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1"/>
                    <a:pt x="82" y="149"/>
                    <a:pt x="146" y="151"/>
                  </a:cubicBezTo>
                  <a:cubicBezTo>
                    <a:pt x="210" y="153"/>
                    <a:pt x="273" y="132"/>
                    <a:pt x="273" y="132"/>
                  </a:cubicBezTo>
                  <a:cubicBezTo>
                    <a:pt x="273" y="132"/>
                    <a:pt x="266" y="107"/>
                    <a:pt x="263" y="106"/>
                  </a:cubicBezTo>
                  <a:cubicBezTo>
                    <a:pt x="259" y="105"/>
                    <a:pt x="228" y="100"/>
                    <a:pt x="228" y="100"/>
                  </a:cubicBezTo>
                  <a:cubicBezTo>
                    <a:pt x="228" y="100"/>
                    <a:pt x="168" y="55"/>
                    <a:pt x="155" y="27"/>
                  </a:cubicBezTo>
                  <a:cubicBezTo>
                    <a:pt x="142" y="0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5" name="Freeform 622@|5FFC:2303014|FBC:16777215|LFC:0|LBC:16777215"/>
            <p:cNvSpPr/>
            <p:nvPr/>
          </p:nvSpPr>
          <p:spPr>
            <a:xfrm>
              <a:off x="5476875" y="3067050"/>
              <a:ext cx="1628775" cy="4152900"/>
            </a:xfrm>
            <a:custGeom>
              <a:avLst/>
              <a:gdLst/>
              <a:ahLst/>
              <a:cxnLst>
                <a:cxn ang="0">
                  <a:pos x="37616" y="4115351"/>
                </a:cxn>
                <a:cxn ang="0">
                  <a:pos x="37616" y="3972666"/>
                </a:cxn>
                <a:cxn ang="0">
                  <a:pos x="94040" y="3507060"/>
                </a:cxn>
                <a:cxn ang="0">
                  <a:pos x="368637" y="2309253"/>
                </a:cxn>
                <a:cxn ang="0">
                  <a:pos x="605618" y="1434365"/>
                </a:cxn>
                <a:cxn ang="0">
                  <a:pos x="778652" y="386753"/>
                </a:cxn>
                <a:cxn ang="0">
                  <a:pos x="902785" y="0"/>
                </a:cxn>
                <a:cxn ang="0">
                  <a:pos x="1628775" y="33794"/>
                </a:cxn>
                <a:cxn ang="0">
                  <a:pos x="1583636" y="901172"/>
                </a:cxn>
                <a:cxn ang="0">
                  <a:pos x="1316562" y="2012617"/>
                </a:cxn>
                <a:cxn ang="0">
                  <a:pos x="530386" y="3856264"/>
                </a:cxn>
                <a:cxn ang="0">
                  <a:pos x="650758" y="3927607"/>
                </a:cxn>
                <a:cxn ang="0">
                  <a:pos x="695897" y="4051518"/>
                </a:cxn>
                <a:cxn ang="0">
                  <a:pos x="331021" y="4149145"/>
                </a:cxn>
                <a:cxn ang="0">
                  <a:pos x="37616" y="4115351"/>
                </a:cxn>
              </a:cxnLst>
              <a:rect l="0" t="0" r="0" b="0"/>
              <a:pathLst>
                <a:path w="433" h="1106">
                  <a:moveTo>
                    <a:pt x="10" y="1096"/>
                  </a:moveTo>
                  <a:cubicBezTo>
                    <a:pt x="10" y="1096"/>
                    <a:pt x="0" y="1086"/>
                    <a:pt x="10" y="1058"/>
                  </a:cubicBezTo>
                  <a:cubicBezTo>
                    <a:pt x="20" y="1030"/>
                    <a:pt x="25" y="934"/>
                    <a:pt x="25" y="934"/>
                  </a:cubicBezTo>
                  <a:cubicBezTo>
                    <a:pt x="25" y="934"/>
                    <a:pt x="60" y="663"/>
                    <a:pt x="98" y="615"/>
                  </a:cubicBezTo>
                  <a:cubicBezTo>
                    <a:pt x="98" y="615"/>
                    <a:pt x="160" y="402"/>
                    <a:pt x="161" y="382"/>
                  </a:cubicBezTo>
                  <a:cubicBezTo>
                    <a:pt x="163" y="361"/>
                    <a:pt x="207" y="103"/>
                    <a:pt x="207" y="103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433" y="9"/>
                    <a:pt x="433" y="9"/>
                    <a:pt x="433" y="9"/>
                  </a:cubicBezTo>
                  <a:cubicBezTo>
                    <a:pt x="433" y="9"/>
                    <a:pt x="428" y="220"/>
                    <a:pt x="421" y="240"/>
                  </a:cubicBezTo>
                  <a:cubicBezTo>
                    <a:pt x="414" y="261"/>
                    <a:pt x="362" y="492"/>
                    <a:pt x="350" y="536"/>
                  </a:cubicBezTo>
                  <a:cubicBezTo>
                    <a:pt x="338" y="581"/>
                    <a:pt x="143" y="1018"/>
                    <a:pt x="141" y="1027"/>
                  </a:cubicBezTo>
                  <a:cubicBezTo>
                    <a:pt x="140" y="1036"/>
                    <a:pt x="173" y="1046"/>
                    <a:pt x="173" y="1046"/>
                  </a:cubicBezTo>
                  <a:cubicBezTo>
                    <a:pt x="185" y="1079"/>
                    <a:pt x="185" y="1079"/>
                    <a:pt x="185" y="1079"/>
                  </a:cubicBezTo>
                  <a:cubicBezTo>
                    <a:pt x="185" y="1079"/>
                    <a:pt x="131" y="1106"/>
                    <a:pt x="88" y="1105"/>
                  </a:cubicBezTo>
                  <a:cubicBezTo>
                    <a:pt x="45" y="1104"/>
                    <a:pt x="10" y="1096"/>
                    <a:pt x="10" y="1096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6" name="Freeform 623@|5FFC:0|FBC:16777215|LFC:0|LBC:16777215"/>
            <p:cNvSpPr/>
            <p:nvPr/>
          </p:nvSpPr>
          <p:spPr>
            <a:xfrm>
              <a:off x="5718175" y="3067050"/>
              <a:ext cx="1387475" cy="4152900"/>
            </a:xfrm>
            <a:custGeom>
              <a:avLst/>
              <a:gdLst/>
              <a:ahLst/>
              <a:cxnLst>
                <a:cxn ang="0">
                  <a:pos x="537694" y="386753"/>
                </a:cxn>
                <a:cxn ang="0">
                  <a:pos x="526413" y="454341"/>
                </a:cxn>
                <a:cxn ang="0">
                  <a:pos x="1180670" y="491890"/>
                </a:cxn>
                <a:cxn ang="0">
                  <a:pos x="1259632" y="919946"/>
                </a:cxn>
                <a:cxn ang="0">
                  <a:pos x="1176910" y="983779"/>
                </a:cxn>
                <a:cxn ang="0">
                  <a:pos x="1176910" y="1291680"/>
                </a:cxn>
                <a:cxn ang="0">
                  <a:pos x="943784" y="1291680"/>
                </a:cxn>
                <a:cxn ang="0">
                  <a:pos x="432411" y="1644639"/>
                </a:cxn>
                <a:cxn ang="0">
                  <a:pos x="221846" y="1986333"/>
                </a:cxn>
                <a:cxn ang="0">
                  <a:pos x="188005" y="2098979"/>
                </a:cxn>
                <a:cxn ang="0">
                  <a:pos x="391050" y="1948784"/>
                </a:cxn>
                <a:cxn ang="0">
                  <a:pos x="364729" y="2102734"/>
                </a:cxn>
                <a:cxn ang="0">
                  <a:pos x="78962" y="2500752"/>
                </a:cxn>
                <a:cxn ang="0">
                  <a:pos x="406090" y="2256684"/>
                </a:cxn>
                <a:cxn ang="0">
                  <a:pos x="248166" y="2440674"/>
                </a:cxn>
                <a:cxn ang="0">
                  <a:pos x="0" y="2662212"/>
                </a:cxn>
                <a:cxn ang="0">
                  <a:pos x="0" y="2662212"/>
                </a:cxn>
                <a:cxn ang="0">
                  <a:pos x="191765" y="2549565"/>
                </a:cxn>
                <a:cxn ang="0">
                  <a:pos x="289527" y="2876240"/>
                </a:cxn>
                <a:cxn ang="0">
                  <a:pos x="364729" y="3285522"/>
                </a:cxn>
                <a:cxn ang="0">
                  <a:pos x="248166" y="3668520"/>
                </a:cxn>
                <a:cxn ang="0">
                  <a:pos x="22561" y="3856264"/>
                </a:cxn>
                <a:cxn ang="0">
                  <a:pos x="248166" y="3818715"/>
                </a:cxn>
                <a:cxn ang="0">
                  <a:pos x="112803" y="3923852"/>
                </a:cxn>
                <a:cxn ang="0">
                  <a:pos x="22561" y="4145390"/>
                </a:cxn>
                <a:cxn ang="0">
                  <a:pos x="90242" y="4149145"/>
                </a:cxn>
                <a:cxn ang="0">
                  <a:pos x="454971" y="4051518"/>
                </a:cxn>
                <a:cxn ang="0">
                  <a:pos x="409850" y="3927607"/>
                </a:cxn>
                <a:cxn ang="0">
                  <a:pos x="289527" y="3856264"/>
                </a:cxn>
                <a:cxn ang="0">
                  <a:pos x="1075387" y="2012617"/>
                </a:cxn>
                <a:cxn ang="0">
                  <a:pos x="1342354" y="901172"/>
                </a:cxn>
                <a:cxn ang="0">
                  <a:pos x="1387475" y="33794"/>
                </a:cxn>
                <a:cxn ang="0">
                  <a:pos x="661777" y="0"/>
                </a:cxn>
                <a:cxn ang="0">
                  <a:pos x="537694" y="386753"/>
                </a:cxn>
              </a:cxnLst>
              <a:rect l="0" t="0" r="0" b="0"/>
              <a:pathLst>
                <a:path w="369" h="1106">
                  <a:moveTo>
                    <a:pt x="143" y="103"/>
                  </a:moveTo>
                  <a:cubicBezTo>
                    <a:pt x="143" y="103"/>
                    <a:pt x="142" y="110"/>
                    <a:pt x="140" y="121"/>
                  </a:cubicBezTo>
                  <a:cubicBezTo>
                    <a:pt x="193" y="129"/>
                    <a:pt x="308" y="130"/>
                    <a:pt x="314" y="131"/>
                  </a:cubicBezTo>
                  <a:cubicBezTo>
                    <a:pt x="322" y="133"/>
                    <a:pt x="341" y="227"/>
                    <a:pt x="335" y="245"/>
                  </a:cubicBezTo>
                  <a:cubicBezTo>
                    <a:pt x="329" y="262"/>
                    <a:pt x="313" y="262"/>
                    <a:pt x="313" y="262"/>
                  </a:cubicBezTo>
                  <a:cubicBezTo>
                    <a:pt x="313" y="262"/>
                    <a:pt x="324" y="333"/>
                    <a:pt x="313" y="344"/>
                  </a:cubicBezTo>
                  <a:cubicBezTo>
                    <a:pt x="301" y="354"/>
                    <a:pt x="251" y="344"/>
                    <a:pt x="251" y="344"/>
                  </a:cubicBezTo>
                  <a:cubicBezTo>
                    <a:pt x="251" y="344"/>
                    <a:pt x="127" y="408"/>
                    <a:pt x="115" y="438"/>
                  </a:cubicBezTo>
                  <a:cubicBezTo>
                    <a:pt x="108" y="454"/>
                    <a:pt x="81" y="496"/>
                    <a:pt x="59" y="529"/>
                  </a:cubicBezTo>
                  <a:cubicBezTo>
                    <a:pt x="56" y="540"/>
                    <a:pt x="53" y="550"/>
                    <a:pt x="50" y="559"/>
                  </a:cubicBezTo>
                  <a:cubicBezTo>
                    <a:pt x="104" y="519"/>
                    <a:pt x="104" y="519"/>
                    <a:pt x="104" y="519"/>
                  </a:cubicBezTo>
                  <a:cubicBezTo>
                    <a:pt x="104" y="519"/>
                    <a:pt x="133" y="529"/>
                    <a:pt x="97" y="560"/>
                  </a:cubicBezTo>
                  <a:cubicBezTo>
                    <a:pt x="62" y="591"/>
                    <a:pt x="21" y="666"/>
                    <a:pt x="21" y="666"/>
                  </a:cubicBezTo>
                  <a:cubicBezTo>
                    <a:pt x="33" y="657"/>
                    <a:pt x="93" y="603"/>
                    <a:pt x="108" y="601"/>
                  </a:cubicBezTo>
                  <a:cubicBezTo>
                    <a:pt x="123" y="600"/>
                    <a:pt x="87" y="631"/>
                    <a:pt x="66" y="650"/>
                  </a:cubicBezTo>
                  <a:cubicBezTo>
                    <a:pt x="44" y="669"/>
                    <a:pt x="0" y="709"/>
                    <a:pt x="0" y="709"/>
                  </a:cubicBezTo>
                  <a:cubicBezTo>
                    <a:pt x="0" y="709"/>
                    <a:pt x="0" y="709"/>
                    <a:pt x="0" y="709"/>
                  </a:cubicBezTo>
                  <a:cubicBezTo>
                    <a:pt x="0" y="709"/>
                    <a:pt x="31" y="687"/>
                    <a:pt x="51" y="679"/>
                  </a:cubicBezTo>
                  <a:cubicBezTo>
                    <a:pt x="70" y="672"/>
                    <a:pt x="77" y="766"/>
                    <a:pt x="77" y="766"/>
                  </a:cubicBezTo>
                  <a:cubicBezTo>
                    <a:pt x="77" y="766"/>
                    <a:pt x="96" y="868"/>
                    <a:pt x="97" y="875"/>
                  </a:cubicBezTo>
                  <a:cubicBezTo>
                    <a:pt x="99" y="883"/>
                    <a:pt x="84" y="971"/>
                    <a:pt x="66" y="977"/>
                  </a:cubicBezTo>
                  <a:cubicBezTo>
                    <a:pt x="47" y="983"/>
                    <a:pt x="6" y="1027"/>
                    <a:pt x="6" y="1027"/>
                  </a:cubicBezTo>
                  <a:cubicBezTo>
                    <a:pt x="21" y="1012"/>
                    <a:pt x="66" y="1017"/>
                    <a:pt x="66" y="1017"/>
                  </a:cubicBezTo>
                  <a:cubicBezTo>
                    <a:pt x="30" y="1045"/>
                    <a:pt x="30" y="1045"/>
                    <a:pt x="30" y="1045"/>
                  </a:cubicBezTo>
                  <a:cubicBezTo>
                    <a:pt x="22" y="1050"/>
                    <a:pt x="13" y="1075"/>
                    <a:pt x="6" y="1104"/>
                  </a:cubicBezTo>
                  <a:cubicBezTo>
                    <a:pt x="12" y="1104"/>
                    <a:pt x="18" y="1105"/>
                    <a:pt x="24" y="1105"/>
                  </a:cubicBezTo>
                  <a:cubicBezTo>
                    <a:pt x="67" y="1106"/>
                    <a:pt x="121" y="1079"/>
                    <a:pt x="121" y="1079"/>
                  </a:cubicBezTo>
                  <a:cubicBezTo>
                    <a:pt x="109" y="1046"/>
                    <a:pt x="109" y="1046"/>
                    <a:pt x="109" y="1046"/>
                  </a:cubicBezTo>
                  <a:cubicBezTo>
                    <a:pt x="109" y="1046"/>
                    <a:pt x="76" y="1036"/>
                    <a:pt x="77" y="1027"/>
                  </a:cubicBezTo>
                  <a:cubicBezTo>
                    <a:pt x="79" y="1018"/>
                    <a:pt x="274" y="581"/>
                    <a:pt x="286" y="536"/>
                  </a:cubicBezTo>
                  <a:cubicBezTo>
                    <a:pt x="298" y="492"/>
                    <a:pt x="350" y="261"/>
                    <a:pt x="357" y="240"/>
                  </a:cubicBezTo>
                  <a:cubicBezTo>
                    <a:pt x="364" y="220"/>
                    <a:pt x="369" y="9"/>
                    <a:pt x="369" y="9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7" name="Freeform 624@|5FFC:0|FBC:16777215|LFC:0|LBC:16777215"/>
            <p:cNvSpPr/>
            <p:nvPr/>
          </p:nvSpPr>
          <p:spPr>
            <a:xfrm>
              <a:off x="5653088" y="3125787"/>
              <a:ext cx="1328738" cy="4416425"/>
            </a:xfrm>
            <a:custGeom>
              <a:avLst/>
              <a:gdLst/>
              <a:ahLst/>
              <a:cxnLst>
                <a:cxn ang="0">
                  <a:pos x="1125475" y="4254940"/>
                </a:cxn>
                <a:cxn ang="0">
                  <a:pos x="1208286" y="2745244"/>
                </a:cxn>
                <a:cxn ang="0">
                  <a:pos x="1208286" y="2148125"/>
                </a:cxn>
                <a:cxn ang="0">
                  <a:pos x="1212050" y="1858954"/>
                </a:cxn>
                <a:cxn ang="0">
                  <a:pos x="1035136" y="1111617"/>
                </a:cxn>
                <a:cxn ang="0">
                  <a:pos x="1148060" y="931355"/>
                </a:cxn>
                <a:cxn ang="0">
                  <a:pos x="1148060" y="0"/>
                </a:cxn>
                <a:cxn ang="0">
                  <a:pos x="63990" y="210306"/>
                </a:cxn>
                <a:cxn ang="0">
                  <a:pos x="63990" y="777381"/>
                </a:cxn>
                <a:cxn ang="0">
                  <a:pos x="553327" y="1934064"/>
                </a:cxn>
                <a:cxn ang="0">
                  <a:pos x="613553" y="2332143"/>
                </a:cxn>
                <a:cxn ang="0">
                  <a:pos x="508158" y="2478606"/>
                </a:cxn>
                <a:cxn ang="0">
                  <a:pos x="429111" y="3774241"/>
                </a:cxn>
                <a:cxn ang="0">
                  <a:pos x="429111" y="4217385"/>
                </a:cxn>
                <a:cxn ang="0">
                  <a:pos x="1125475" y="4254940"/>
                </a:cxn>
              </a:cxnLst>
              <a:rect l="0" t="0" r="0" b="0"/>
              <a:pathLst>
                <a:path w="353" h="1176">
                  <a:moveTo>
                    <a:pt x="299" y="1133"/>
                  </a:moveTo>
                  <a:cubicBezTo>
                    <a:pt x="302" y="1130"/>
                    <a:pt x="288" y="846"/>
                    <a:pt x="321" y="731"/>
                  </a:cubicBezTo>
                  <a:cubicBezTo>
                    <a:pt x="353" y="616"/>
                    <a:pt x="321" y="572"/>
                    <a:pt x="321" y="572"/>
                  </a:cubicBezTo>
                  <a:cubicBezTo>
                    <a:pt x="321" y="572"/>
                    <a:pt x="331" y="515"/>
                    <a:pt x="322" y="495"/>
                  </a:cubicBezTo>
                  <a:cubicBezTo>
                    <a:pt x="314" y="476"/>
                    <a:pt x="275" y="296"/>
                    <a:pt x="275" y="296"/>
                  </a:cubicBezTo>
                  <a:cubicBezTo>
                    <a:pt x="275" y="296"/>
                    <a:pt x="310" y="261"/>
                    <a:pt x="305" y="248"/>
                  </a:cubicBezTo>
                  <a:cubicBezTo>
                    <a:pt x="300" y="235"/>
                    <a:pt x="305" y="0"/>
                    <a:pt x="305" y="0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0" y="158"/>
                    <a:pt x="17" y="207"/>
                  </a:cubicBezTo>
                  <a:cubicBezTo>
                    <a:pt x="35" y="255"/>
                    <a:pt x="110" y="473"/>
                    <a:pt x="147" y="515"/>
                  </a:cubicBezTo>
                  <a:cubicBezTo>
                    <a:pt x="147" y="515"/>
                    <a:pt x="152" y="607"/>
                    <a:pt x="163" y="621"/>
                  </a:cubicBezTo>
                  <a:cubicBezTo>
                    <a:pt x="163" y="621"/>
                    <a:pt x="137" y="647"/>
                    <a:pt x="135" y="660"/>
                  </a:cubicBezTo>
                  <a:cubicBezTo>
                    <a:pt x="134" y="674"/>
                    <a:pt x="111" y="996"/>
                    <a:pt x="114" y="1005"/>
                  </a:cubicBezTo>
                  <a:cubicBezTo>
                    <a:pt x="118" y="1014"/>
                    <a:pt x="104" y="1111"/>
                    <a:pt x="114" y="1123"/>
                  </a:cubicBezTo>
                  <a:cubicBezTo>
                    <a:pt x="114" y="1123"/>
                    <a:pt x="262" y="1176"/>
                    <a:pt x="299" y="1133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8" name="Freeform 625@|5FFC:2303014|FBC:16777215|LFC:0|LBC:16777215"/>
            <p:cNvSpPr/>
            <p:nvPr/>
          </p:nvSpPr>
          <p:spPr>
            <a:xfrm>
              <a:off x="5770563" y="3532187"/>
              <a:ext cx="1068388" cy="3938588"/>
            </a:xfrm>
            <a:custGeom>
              <a:avLst/>
              <a:gdLst/>
              <a:ahLst/>
              <a:cxnLst>
                <a:cxn ang="0">
                  <a:pos x="1023245" y="2230240"/>
                </a:cxn>
                <a:cxn ang="0">
                  <a:pos x="914149" y="3108819"/>
                </a:cxn>
                <a:cxn ang="0">
                  <a:pos x="996911" y="2012472"/>
                </a:cxn>
                <a:cxn ang="0">
                  <a:pos x="609433" y="2793431"/>
                </a:cxn>
                <a:cxn ang="0">
                  <a:pos x="978102" y="1753404"/>
                </a:cxn>
                <a:cxn ang="0">
                  <a:pos x="1023245" y="1471808"/>
                </a:cxn>
                <a:cxn ang="0">
                  <a:pos x="767434" y="739659"/>
                </a:cxn>
                <a:cxn ang="0">
                  <a:pos x="869006" y="548173"/>
                </a:cxn>
                <a:cxn ang="0">
                  <a:pos x="643290" y="360443"/>
                </a:cxn>
                <a:cxn ang="0">
                  <a:pos x="225716" y="217767"/>
                </a:cxn>
                <a:cxn ang="0">
                  <a:pos x="609433" y="236541"/>
                </a:cxn>
                <a:cxn ang="0">
                  <a:pos x="1023245" y="22528"/>
                </a:cxn>
                <a:cxn ang="0">
                  <a:pos x="1023245" y="22528"/>
                </a:cxn>
                <a:cxn ang="0">
                  <a:pos x="466479" y="37546"/>
                </a:cxn>
                <a:cxn ang="0">
                  <a:pos x="26334" y="82601"/>
                </a:cxn>
                <a:cxn ang="0">
                  <a:pos x="379955" y="1013745"/>
                </a:cxn>
                <a:cxn ang="0">
                  <a:pos x="680909" y="1400470"/>
                </a:cxn>
                <a:cxn ang="0">
                  <a:pos x="398765" y="1276568"/>
                </a:cxn>
                <a:cxn ang="0">
                  <a:pos x="379955" y="1306605"/>
                </a:cxn>
                <a:cxn ang="0">
                  <a:pos x="609433" y="1610729"/>
                </a:cxn>
                <a:cxn ang="0">
                  <a:pos x="609433" y="1779686"/>
                </a:cxn>
                <a:cxn ang="0">
                  <a:pos x="504099" y="1693330"/>
                </a:cxn>
                <a:cxn ang="0">
                  <a:pos x="564289" y="1892324"/>
                </a:cxn>
                <a:cxn ang="0">
                  <a:pos x="884053" y="1730876"/>
                </a:cxn>
                <a:cxn ang="0">
                  <a:pos x="737338" y="1918607"/>
                </a:cxn>
                <a:cxn ang="0">
                  <a:pos x="485289" y="2095074"/>
                </a:cxn>
                <a:cxn ang="0">
                  <a:pos x="447670" y="2643247"/>
                </a:cxn>
                <a:cxn ang="0">
                  <a:pos x="398765" y="3266512"/>
                </a:cxn>
                <a:cxn ang="0">
                  <a:pos x="406288" y="3247739"/>
                </a:cxn>
                <a:cxn ang="0">
                  <a:pos x="556766" y="3014953"/>
                </a:cxn>
                <a:cxn ang="0">
                  <a:pos x="504099" y="3330341"/>
                </a:cxn>
                <a:cxn ang="0">
                  <a:pos x="319764" y="3810931"/>
                </a:cxn>
                <a:cxn ang="0">
                  <a:pos x="895339" y="3904796"/>
                </a:cxn>
                <a:cxn ang="0">
                  <a:pos x="1008197" y="3364132"/>
                </a:cxn>
                <a:cxn ang="0">
                  <a:pos x="1068388" y="2432989"/>
                </a:cxn>
                <a:cxn ang="0">
                  <a:pos x="1023245" y="2230240"/>
                </a:cxn>
              </a:cxnLst>
              <a:rect l="0" t="0" r="0" b="0"/>
              <a:pathLst>
                <a:path w="284" h="1049">
                  <a:moveTo>
                    <a:pt x="272" y="594"/>
                  </a:moveTo>
                  <a:cubicBezTo>
                    <a:pt x="261" y="599"/>
                    <a:pt x="243" y="828"/>
                    <a:pt x="243" y="828"/>
                  </a:cubicBezTo>
                  <a:cubicBezTo>
                    <a:pt x="228" y="770"/>
                    <a:pt x="265" y="536"/>
                    <a:pt x="265" y="536"/>
                  </a:cubicBezTo>
                  <a:cubicBezTo>
                    <a:pt x="229" y="708"/>
                    <a:pt x="162" y="744"/>
                    <a:pt x="162" y="744"/>
                  </a:cubicBezTo>
                  <a:cubicBezTo>
                    <a:pt x="202" y="722"/>
                    <a:pt x="260" y="467"/>
                    <a:pt x="260" y="467"/>
                  </a:cubicBezTo>
                  <a:cubicBezTo>
                    <a:pt x="271" y="464"/>
                    <a:pt x="272" y="392"/>
                    <a:pt x="272" y="392"/>
                  </a:cubicBezTo>
                  <a:cubicBezTo>
                    <a:pt x="272" y="392"/>
                    <a:pt x="212" y="212"/>
                    <a:pt x="204" y="197"/>
                  </a:cubicBezTo>
                  <a:cubicBezTo>
                    <a:pt x="197" y="183"/>
                    <a:pt x="235" y="161"/>
                    <a:pt x="231" y="146"/>
                  </a:cubicBezTo>
                  <a:cubicBezTo>
                    <a:pt x="227" y="131"/>
                    <a:pt x="194" y="97"/>
                    <a:pt x="171" y="96"/>
                  </a:cubicBezTo>
                  <a:cubicBezTo>
                    <a:pt x="151" y="95"/>
                    <a:pt x="83" y="67"/>
                    <a:pt x="60" y="58"/>
                  </a:cubicBezTo>
                  <a:cubicBezTo>
                    <a:pt x="86" y="66"/>
                    <a:pt x="138" y="65"/>
                    <a:pt x="162" y="63"/>
                  </a:cubicBezTo>
                  <a:cubicBezTo>
                    <a:pt x="189" y="62"/>
                    <a:pt x="272" y="6"/>
                    <a:pt x="272" y="6"/>
                  </a:cubicBezTo>
                  <a:cubicBezTo>
                    <a:pt x="272" y="6"/>
                    <a:pt x="272" y="6"/>
                    <a:pt x="272" y="6"/>
                  </a:cubicBezTo>
                  <a:cubicBezTo>
                    <a:pt x="248" y="14"/>
                    <a:pt x="152" y="0"/>
                    <a:pt x="124" y="10"/>
                  </a:cubicBezTo>
                  <a:cubicBezTo>
                    <a:pt x="96" y="20"/>
                    <a:pt x="7" y="22"/>
                    <a:pt x="7" y="22"/>
                  </a:cubicBezTo>
                  <a:cubicBezTo>
                    <a:pt x="0" y="49"/>
                    <a:pt x="87" y="233"/>
                    <a:pt x="101" y="270"/>
                  </a:cubicBezTo>
                  <a:cubicBezTo>
                    <a:pt x="116" y="306"/>
                    <a:pt x="181" y="373"/>
                    <a:pt x="181" y="373"/>
                  </a:cubicBezTo>
                  <a:cubicBezTo>
                    <a:pt x="167" y="364"/>
                    <a:pt x="106" y="340"/>
                    <a:pt x="106" y="340"/>
                  </a:cubicBezTo>
                  <a:cubicBezTo>
                    <a:pt x="106" y="340"/>
                    <a:pt x="93" y="329"/>
                    <a:pt x="101" y="348"/>
                  </a:cubicBezTo>
                  <a:cubicBezTo>
                    <a:pt x="109" y="366"/>
                    <a:pt x="148" y="411"/>
                    <a:pt x="162" y="429"/>
                  </a:cubicBezTo>
                  <a:cubicBezTo>
                    <a:pt x="176" y="446"/>
                    <a:pt x="162" y="474"/>
                    <a:pt x="162" y="474"/>
                  </a:cubicBezTo>
                  <a:cubicBezTo>
                    <a:pt x="161" y="463"/>
                    <a:pt x="134" y="451"/>
                    <a:pt x="134" y="451"/>
                  </a:cubicBezTo>
                  <a:cubicBezTo>
                    <a:pt x="134" y="480"/>
                    <a:pt x="150" y="504"/>
                    <a:pt x="150" y="504"/>
                  </a:cubicBezTo>
                  <a:cubicBezTo>
                    <a:pt x="162" y="520"/>
                    <a:pt x="235" y="461"/>
                    <a:pt x="235" y="461"/>
                  </a:cubicBezTo>
                  <a:cubicBezTo>
                    <a:pt x="228" y="488"/>
                    <a:pt x="196" y="511"/>
                    <a:pt x="196" y="511"/>
                  </a:cubicBezTo>
                  <a:cubicBezTo>
                    <a:pt x="175" y="545"/>
                    <a:pt x="129" y="558"/>
                    <a:pt x="129" y="558"/>
                  </a:cubicBezTo>
                  <a:cubicBezTo>
                    <a:pt x="129" y="558"/>
                    <a:pt x="125" y="657"/>
                    <a:pt x="119" y="704"/>
                  </a:cubicBezTo>
                  <a:cubicBezTo>
                    <a:pt x="113" y="751"/>
                    <a:pt x="101" y="891"/>
                    <a:pt x="106" y="870"/>
                  </a:cubicBezTo>
                  <a:cubicBezTo>
                    <a:pt x="107" y="869"/>
                    <a:pt x="107" y="867"/>
                    <a:pt x="108" y="865"/>
                  </a:cubicBezTo>
                  <a:cubicBezTo>
                    <a:pt x="117" y="843"/>
                    <a:pt x="148" y="803"/>
                    <a:pt x="148" y="803"/>
                  </a:cubicBezTo>
                  <a:cubicBezTo>
                    <a:pt x="97" y="907"/>
                    <a:pt x="134" y="887"/>
                    <a:pt x="134" y="887"/>
                  </a:cubicBezTo>
                  <a:cubicBezTo>
                    <a:pt x="120" y="907"/>
                    <a:pt x="100" y="966"/>
                    <a:pt x="85" y="1015"/>
                  </a:cubicBezTo>
                  <a:cubicBezTo>
                    <a:pt x="99" y="1020"/>
                    <a:pt x="186" y="1049"/>
                    <a:pt x="238" y="1040"/>
                  </a:cubicBezTo>
                  <a:cubicBezTo>
                    <a:pt x="268" y="896"/>
                    <a:pt x="268" y="896"/>
                    <a:pt x="268" y="896"/>
                  </a:cubicBezTo>
                  <a:cubicBezTo>
                    <a:pt x="268" y="815"/>
                    <a:pt x="271" y="715"/>
                    <a:pt x="284" y="648"/>
                  </a:cubicBezTo>
                  <a:cubicBezTo>
                    <a:pt x="281" y="616"/>
                    <a:pt x="277" y="591"/>
                    <a:pt x="272" y="594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19" name="Freeform 626@|5FFC:0|FBC:16777215|LFC:0|LBC:16777215"/>
            <p:cNvSpPr/>
            <p:nvPr/>
          </p:nvSpPr>
          <p:spPr>
            <a:xfrm>
              <a:off x="4367213" y="234950"/>
              <a:ext cx="4060825" cy="3402013"/>
            </a:xfrm>
            <a:custGeom>
              <a:avLst/>
              <a:gdLst/>
              <a:ahLst/>
              <a:cxnLst>
                <a:cxn ang="0">
                  <a:pos x="1248328" y="3402013"/>
                </a:cxn>
                <a:cxn ang="0">
                  <a:pos x="2387615" y="3135409"/>
                </a:cxn>
                <a:cxn ang="0">
                  <a:pos x="2519216" y="2955170"/>
                </a:cxn>
                <a:cxn ang="0">
                  <a:pos x="2654576" y="3109124"/>
                </a:cxn>
                <a:cxn ang="0">
                  <a:pos x="3139619" y="3176714"/>
                </a:cxn>
                <a:cxn ang="0">
                  <a:pos x="2974178" y="2324333"/>
                </a:cxn>
                <a:cxn ang="0">
                  <a:pos x="2842578" y="1637172"/>
                </a:cxn>
                <a:cxn ang="0">
                  <a:pos x="2947858" y="1366813"/>
                </a:cxn>
                <a:cxn ang="0">
                  <a:pos x="3380261" y="1216614"/>
                </a:cxn>
                <a:cxn ang="0">
                  <a:pos x="3993145" y="784791"/>
                </a:cxn>
                <a:cxn ang="0">
                  <a:pos x="3872824" y="533207"/>
                </a:cxn>
                <a:cxn ang="0">
                  <a:pos x="3767543" y="7510"/>
                </a:cxn>
                <a:cxn ang="0">
                  <a:pos x="3241140" y="206524"/>
                </a:cxn>
                <a:cxn ang="0">
                  <a:pos x="3395301" y="443088"/>
                </a:cxn>
                <a:cxn ang="0">
                  <a:pos x="3429141" y="638347"/>
                </a:cxn>
                <a:cxn ang="0">
                  <a:pos x="3071939" y="720956"/>
                </a:cxn>
                <a:cxn ang="0">
                  <a:pos x="3000498" y="675897"/>
                </a:cxn>
                <a:cxn ang="0">
                  <a:pos x="2865138" y="675897"/>
                </a:cxn>
                <a:cxn ang="0">
                  <a:pos x="2598176" y="593287"/>
                </a:cxn>
                <a:cxn ang="0">
                  <a:pos x="2289854" y="559492"/>
                </a:cxn>
                <a:cxn ang="0">
                  <a:pos x="2519216" y="972540"/>
                </a:cxn>
                <a:cxn ang="0">
                  <a:pos x="2365055" y="1378078"/>
                </a:cxn>
                <a:cxn ang="0">
                  <a:pos x="1947692" y="615817"/>
                </a:cxn>
                <a:cxn ang="0">
                  <a:pos x="1582970" y="608307"/>
                </a:cxn>
                <a:cxn ang="0">
                  <a:pos x="1116727" y="585777"/>
                </a:cxn>
                <a:cxn ang="0">
                  <a:pos x="985126" y="720956"/>
                </a:cxn>
                <a:cxn ang="0">
                  <a:pos x="673044" y="720956"/>
                </a:cxn>
                <a:cxn ang="0">
                  <a:pos x="646724" y="559492"/>
                </a:cxn>
                <a:cxn ang="0">
                  <a:pos x="654244" y="540717"/>
                </a:cxn>
                <a:cxn ang="0">
                  <a:pos x="879845" y="183994"/>
                </a:cxn>
                <a:cxn ang="0">
                  <a:pos x="492563" y="7510"/>
                </a:cxn>
                <a:cxn ang="0">
                  <a:pos x="447443" y="138934"/>
                </a:cxn>
                <a:cxn ang="0">
                  <a:pos x="229361" y="469373"/>
                </a:cxn>
                <a:cxn ang="0">
                  <a:pos x="101521" y="965030"/>
                </a:cxn>
                <a:cxn ang="0">
                  <a:pos x="1079127" y="1445668"/>
                </a:cxn>
                <a:cxn ang="0">
                  <a:pos x="1421289" y="2053975"/>
                </a:cxn>
                <a:cxn ang="0">
                  <a:pos x="1428809" y="2587182"/>
                </a:cxn>
                <a:cxn ang="0">
                  <a:pos x="1248328" y="3402013"/>
                </a:cxn>
              </a:cxnLst>
              <a:rect l="0" t="0" r="0" b="0"/>
              <a:pathLst>
                <a:path w="1080" h="906">
                  <a:moveTo>
                    <a:pt x="332" y="906"/>
                  </a:moveTo>
                  <a:cubicBezTo>
                    <a:pt x="332" y="906"/>
                    <a:pt x="371" y="869"/>
                    <a:pt x="635" y="835"/>
                  </a:cubicBezTo>
                  <a:cubicBezTo>
                    <a:pt x="635" y="835"/>
                    <a:pt x="666" y="803"/>
                    <a:pt x="670" y="787"/>
                  </a:cubicBezTo>
                  <a:cubicBezTo>
                    <a:pt x="670" y="787"/>
                    <a:pt x="695" y="824"/>
                    <a:pt x="706" y="828"/>
                  </a:cubicBezTo>
                  <a:cubicBezTo>
                    <a:pt x="716" y="832"/>
                    <a:pt x="832" y="828"/>
                    <a:pt x="835" y="846"/>
                  </a:cubicBezTo>
                  <a:cubicBezTo>
                    <a:pt x="835" y="846"/>
                    <a:pt x="796" y="654"/>
                    <a:pt x="791" y="619"/>
                  </a:cubicBezTo>
                  <a:cubicBezTo>
                    <a:pt x="787" y="583"/>
                    <a:pt x="756" y="436"/>
                    <a:pt x="756" y="436"/>
                  </a:cubicBezTo>
                  <a:cubicBezTo>
                    <a:pt x="784" y="364"/>
                    <a:pt x="784" y="364"/>
                    <a:pt x="784" y="364"/>
                  </a:cubicBezTo>
                  <a:cubicBezTo>
                    <a:pt x="784" y="364"/>
                    <a:pt x="887" y="332"/>
                    <a:pt x="899" y="324"/>
                  </a:cubicBezTo>
                  <a:cubicBezTo>
                    <a:pt x="910" y="317"/>
                    <a:pt x="1052" y="246"/>
                    <a:pt x="1062" y="209"/>
                  </a:cubicBezTo>
                  <a:cubicBezTo>
                    <a:pt x="1080" y="200"/>
                    <a:pt x="1031" y="155"/>
                    <a:pt x="1030" y="142"/>
                  </a:cubicBezTo>
                  <a:cubicBezTo>
                    <a:pt x="1028" y="128"/>
                    <a:pt x="1002" y="2"/>
                    <a:pt x="1002" y="2"/>
                  </a:cubicBezTo>
                  <a:cubicBezTo>
                    <a:pt x="1002" y="2"/>
                    <a:pt x="872" y="33"/>
                    <a:pt x="862" y="55"/>
                  </a:cubicBezTo>
                  <a:cubicBezTo>
                    <a:pt x="862" y="55"/>
                    <a:pt x="902" y="109"/>
                    <a:pt x="903" y="118"/>
                  </a:cubicBezTo>
                  <a:cubicBezTo>
                    <a:pt x="904" y="127"/>
                    <a:pt x="912" y="170"/>
                    <a:pt x="912" y="170"/>
                  </a:cubicBezTo>
                  <a:cubicBezTo>
                    <a:pt x="912" y="170"/>
                    <a:pt x="841" y="166"/>
                    <a:pt x="817" y="192"/>
                  </a:cubicBezTo>
                  <a:cubicBezTo>
                    <a:pt x="817" y="192"/>
                    <a:pt x="804" y="173"/>
                    <a:pt x="798" y="180"/>
                  </a:cubicBezTo>
                  <a:cubicBezTo>
                    <a:pt x="793" y="186"/>
                    <a:pt x="770" y="182"/>
                    <a:pt x="762" y="180"/>
                  </a:cubicBezTo>
                  <a:cubicBezTo>
                    <a:pt x="762" y="180"/>
                    <a:pt x="706" y="144"/>
                    <a:pt x="691" y="158"/>
                  </a:cubicBezTo>
                  <a:cubicBezTo>
                    <a:pt x="676" y="171"/>
                    <a:pt x="622" y="136"/>
                    <a:pt x="609" y="149"/>
                  </a:cubicBezTo>
                  <a:cubicBezTo>
                    <a:pt x="609" y="149"/>
                    <a:pt x="653" y="248"/>
                    <a:pt x="670" y="259"/>
                  </a:cubicBezTo>
                  <a:cubicBezTo>
                    <a:pt x="688" y="271"/>
                    <a:pt x="629" y="367"/>
                    <a:pt x="629" y="367"/>
                  </a:cubicBezTo>
                  <a:cubicBezTo>
                    <a:pt x="629" y="367"/>
                    <a:pt x="529" y="204"/>
                    <a:pt x="518" y="164"/>
                  </a:cubicBezTo>
                  <a:cubicBezTo>
                    <a:pt x="518" y="164"/>
                    <a:pt x="448" y="143"/>
                    <a:pt x="421" y="162"/>
                  </a:cubicBezTo>
                  <a:cubicBezTo>
                    <a:pt x="421" y="162"/>
                    <a:pt x="329" y="155"/>
                    <a:pt x="297" y="156"/>
                  </a:cubicBezTo>
                  <a:cubicBezTo>
                    <a:pt x="265" y="158"/>
                    <a:pt x="266" y="193"/>
                    <a:pt x="262" y="192"/>
                  </a:cubicBezTo>
                  <a:cubicBezTo>
                    <a:pt x="258" y="190"/>
                    <a:pt x="225" y="172"/>
                    <a:pt x="179" y="192"/>
                  </a:cubicBezTo>
                  <a:cubicBezTo>
                    <a:pt x="179" y="192"/>
                    <a:pt x="171" y="153"/>
                    <a:pt x="172" y="149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4" y="144"/>
                    <a:pt x="222" y="78"/>
                    <a:pt x="234" y="49"/>
                  </a:cubicBezTo>
                  <a:cubicBezTo>
                    <a:pt x="234" y="49"/>
                    <a:pt x="155" y="0"/>
                    <a:pt x="131" y="2"/>
                  </a:cubicBezTo>
                  <a:cubicBezTo>
                    <a:pt x="131" y="2"/>
                    <a:pt x="121" y="25"/>
                    <a:pt x="119" y="37"/>
                  </a:cubicBezTo>
                  <a:cubicBezTo>
                    <a:pt x="118" y="50"/>
                    <a:pt x="65" y="105"/>
                    <a:pt x="61" y="125"/>
                  </a:cubicBezTo>
                  <a:cubicBezTo>
                    <a:pt x="56" y="146"/>
                    <a:pt x="0" y="223"/>
                    <a:pt x="27" y="257"/>
                  </a:cubicBezTo>
                  <a:cubicBezTo>
                    <a:pt x="53" y="290"/>
                    <a:pt x="287" y="385"/>
                    <a:pt x="287" y="385"/>
                  </a:cubicBezTo>
                  <a:cubicBezTo>
                    <a:pt x="287" y="385"/>
                    <a:pt x="368" y="466"/>
                    <a:pt x="378" y="547"/>
                  </a:cubicBezTo>
                  <a:cubicBezTo>
                    <a:pt x="378" y="547"/>
                    <a:pt x="387" y="663"/>
                    <a:pt x="380" y="689"/>
                  </a:cubicBezTo>
                  <a:cubicBezTo>
                    <a:pt x="373" y="716"/>
                    <a:pt x="322" y="881"/>
                    <a:pt x="332" y="90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20" name="Freeform 627@|5FFC:2303014|FBC:16777215|LFC:0|LBC:16777215"/>
            <p:cNvSpPr/>
            <p:nvPr/>
          </p:nvSpPr>
          <p:spPr>
            <a:xfrm>
              <a:off x="5476875" y="1439862"/>
              <a:ext cx="11113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09" y="34925"/>
                </a:cxn>
                <a:cxn ang="0">
                  <a:pos x="0" y="0"/>
                </a:cxn>
              </a:cxnLst>
              <a:rect l="0" t="0" r="0" b="0"/>
              <a:pathLst>
                <a:path w="3" h="9">
                  <a:moveTo>
                    <a:pt x="0" y="0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3" y="7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21" name="Freeform 628@|5FFC:2303014|FBC:16777215|LFC:0|LBC:16777215"/>
            <p:cNvSpPr/>
            <p:nvPr/>
          </p:nvSpPr>
          <p:spPr>
            <a:xfrm>
              <a:off x="4811713" y="606425"/>
              <a:ext cx="3175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0"/>
                    <a:pt x="0" y="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28722" name="Freeform 629@|5FFC:2303014|FBC:16777215|LFC:0|LBC:16777215"/>
            <p:cNvSpPr/>
            <p:nvPr/>
          </p:nvSpPr>
          <p:spPr>
            <a:xfrm>
              <a:off x="4668838" y="242887"/>
              <a:ext cx="3700463" cy="3394075"/>
            </a:xfrm>
            <a:custGeom>
              <a:avLst/>
              <a:gdLst/>
              <a:ahLst/>
              <a:cxnLst>
                <a:cxn ang="0">
                  <a:pos x="3271751" y="52563"/>
                </a:cxn>
                <a:cxn ang="0">
                  <a:pos x="3147650" y="176462"/>
                </a:cxn>
                <a:cxn ang="0">
                  <a:pos x="3128847" y="270325"/>
                </a:cxn>
                <a:cxn ang="0">
                  <a:pos x="3147650" y="435523"/>
                </a:cxn>
                <a:cxn ang="0">
                  <a:pos x="3591405" y="743393"/>
                </a:cxn>
                <a:cxn ang="0">
                  <a:pos x="3598926" y="818483"/>
                </a:cxn>
                <a:cxn ang="0">
                  <a:pos x="2771587" y="713356"/>
                </a:cxn>
                <a:cxn ang="0">
                  <a:pos x="2564752" y="668302"/>
                </a:cxn>
                <a:cxn ang="0">
                  <a:pos x="1989375" y="551913"/>
                </a:cxn>
                <a:cxn ang="0">
                  <a:pos x="2275183" y="668302"/>
                </a:cxn>
                <a:cxn ang="0">
                  <a:pos x="2064588" y="1370395"/>
                </a:cxn>
                <a:cxn ang="0">
                  <a:pos x="1365110" y="574440"/>
                </a:cxn>
                <a:cxn ang="0">
                  <a:pos x="1669721" y="1148879"/>
                </a:cxn>
                <a:cxn ang="0">
                  <a:pos x="722042" y="630757"/>
                </a:cxn>
                <a:cxn ang="0">
                  <a:pos x="684435" y="713356"/>
                </a:cxn>
                <a:cxn ang="0">
                  <a:pos x="345978" y="551913"/>
                </a:cxn>
                <a:cxn ang="0">
                  <a:pos x="579138" y="176462"/>
                </a:cxn>
                <a:cxn ang="0">
                  <a:pos x="142904" y="341660"/>
                </a:cxn>
                <a:cxn ang="0">
                  <a:pos x="409909" y="292852"/>
                </a:cxn>
                <a:cxn ang="0">
                  <a:pos x="18803" y="818483"/>
                </a:cxn>
                <a:cxn ang="0">
                  <a:pos x="18803" y="878555"/>
                </a:cxn>
                <a:cxn ang="0">
                  <a:pos x="236920" y="1039999"/>
                </a:cxn>
                <a:cxn ang="0">
                  <a:pos x="650590" y="1013717"/>
                </a:cxn>
                <a:cxn ang="0">
                  <a:pos x="763409" y="972418"/>
                </a:cxn>
                <a:cxn ang="0">
                  <a:pos x="913834" y="754656"/>
                </a:cxn>
                <a:cxn ang="0">
                  <a:pos x="868706" y="668302"/>
                </a:cxn>
                <a:cxn ang="0">
                  <a:pos x="1733652" y="1344114"/>
                </a:cxn>
                <a:cxn ang="0">
                  <a:pos x="1711088" y="1888517"/>
                </a:cxn>
                <a:cxn ang="0">
                  <a:pos x="1188360" y="1993644"/>
                </a:cxn>
                <a:cxn ang="0">
                  <a:pos x="1733652" y="2222669"/>
                </a:cxn>
                <a:cxn ang="0">
                  <a:pos x="1007850" y="3007361"/>
                </a:cxn>
                <a:cxn ang="0">
                  <a:pos x="2087151" y="3127505"/>
                </a:cxn>
                <a:cxn ang="0">
                  <a:pos x="2354156" y="3101223"/>
                </a:cxn>
                <a:cxn ang="0">
                  <a:pos x="2673810" y="2316531"/>
                </a:cxn>
                <a:cxn ang="0">
                  <a:pos x="2463215" y="2192633"/>
                </a:cxn>
                <a:cxn ang="0">
                  <a:pos x="2519624" y="2143824"/>
                </a:cxn>
                <a:cxn ang="0">
                  <a:pos x="2542188" y="1629456"/>
                </a:cxn>
                <a:cxn ang="0">
                  <a:pos x="2670050" y="1351623"/>
                </a:cxn>
                <a:cxn ang="0">
                  <a:pos x="2685092" y="754656"/>
                </a:cxn>
                <a:cxn ang="0">
                  <a:pos x="2839278" y="1145125"/>
                </a:cxn>
                <a:cxn ang="0">
                  <a:pos x="3173974" y="750902"/>
                </a:cxn>
                <a:cxn ang="0">
                  <a:pos x="3211581" y="1137616"/>
                </a:cxn>
                <a:cxn ang="0">
                  <a:pos x="3700463" y="754656"/>
                </a:cxn>
                <a:cxn ang="0">
                  <a:pos x="3467304" y="0"/>
                </a:cxn>
              </a:cxnLst>
              <a:rect l="0" t="0" r="0" b="0"/>
              <a:pathLst>
                <a:path w="984" h="904">
                  <a:moveTo>
                    <a:pt x="922" y="0"/>
                  </a:moveTo>
                  <a:cubicBezTo>
                    <a:pt x="922" y="0"/>
                    <a:pt x="898" y="5"/>
                    <a:pt x="870" y="14"/>
                  </a:cubicBezTo>
                  <a:cubicBezTo>
                    <a:pt x="892" y="29"/>
                    <a:pt x="926" y="66"/>
                    <a:pt x="926" y="66"/>
                  </a:cubicBezTo>
                  <a:cubicBezTo>
                    <a:pt x="926" y="66"/>
                    <a:pt x="832" y="29"/>
                    <a:pt x="837" y="47"/>
                  </a:cubicBezTo>
                  <a:cubicBezTo>
                    <a:pt x="920" y="107"/>
                    <a:pt x="920" y="107"/>
                    <a:pt x="920" y="107"/>
                  </a:cubicBezTo>
                  <a:cubicBezTo>
                    <a:pt x="905" y="96"/>
                    <a:pt x="858" y="65"/>
                    <a:pt x="832" y="72"/>
                  </a:cubicBezTo>
                  <a:cubicBezTo>
                    <a:pt x="832" y="72"/>
                    <a:pt x="887" y="119"/>
                    <a:pt x="917" y="123"/>
                  </a:cubicBezTo>
                  <a:cubicBezTo>
                    <a:pt x="917" y="123"/>
                    <a:pt x="829" y="109"/>
                    <a:pt x="837" y="116"/>
                  </a:cubicBezTo>
                  <a:cubicBezTo>
                    <a:pt x="864" y="168"/>
                    <a:pt x="864" y="168"/>
                    <a:pt x="864" y="168"/>
                  </a:cubicBezTo>
                  <a:cubicBezTo>
                    <a:pt x="864" y="168"/>
                    <a:pt x="930" y="192"/>
                    <a:pt x="955" y="198"/>
                  </a:cubicBezTo>
                  <a:cubicBezTo>
                    <a:pt x="863" y="182"/>
                    <a:pt x="863" y="182"/>
                    <a:pt x="863" y="182"/>
                  </a:cubicBezTo>
                  <a:cubicBezTo>
                    <a:pt x="957" y="218"/>
                    <a:pt x="957" y="218"/>
                    <a:pt x="957" y="218"/>
                  </a:cubicBezTo>
                  <a:cubicBezTo>
                    <a:pt x="957" y="218"/>
                    <a:pt x="870" y="207"/>
                    <a:pt x="827" y="168"/>
                  </a:cubicBezTo>
                  <a:cubicBezTo>
                    <a:pt x="810" y="167"/>
                    <a:pt x="757" y="168"/>
                    <a:pt x="737" y="190"/>
                  </a:cubicBezTo>
                  <a:cubicBezTo>
                    <a:pt x="737" y="190"/>
                    <a:pt x="724" y="171"/>
                    <a:pt x="718" y="178"/>
                  </a:cubicBezTo>
                  <a:cubicBezTo>
                    <a:pt x="713" y="184"/>
                    <a:pt x="690" y="180"/>
                    <a:pt x="682" y="178"/>
                  </a:cubicBezTo>
                  <a:cubicBezTo>
                    <a:pt x="682" y="178"/>
                    <a:pt x="626" y="142"/>
                    <a:pt x="611" y="156"/>
                  </a:cubicBezTo>
                  <a:cubicBezTo>
                    <a:pt x="596" y="169"/>
                    <a:pt x="542" y="134"/>
                    <a:pt x="529" y="147"/>
                  </a:cubicBezTo>
                  <a:cubicBezTo>
                    <a:pt x="529" y="147"/>
                    <a:pt x="529" y="148"/>
                    <a:pt x="530" y="150"/>
                  </a:cubicBezTo>
                  <a:cubicBezTo>
                    <a:pt x="553" y="155"/>
                    <a:pt x="591" y="165"/>
                    <a:pt x="605" y="178"/>
                  </a:cubicBezTo>
                  <a:cubicBezTo>
                    <a:pt x="623" y="193"/>
                    <a:pt x="636" y="248"/>
                    <a:pt x="588" y="290"/>
                  </a:cubicBezTo>
                  <a:cubicBezTo>
                    <a:pt x="576" y="322"/>
                    <a:pt x="549" y="365"/>
                    <a:pt x="549" y="365"/>
                  </a:cubicBezTo>
                  <a:cubicBezTo>
                    <a:pt x="549" y="365"/>
                    <a:pt x="449" y="202"/>
                    <a:pt x="438" y="162"/>
                  </a:cubicBezTo>
                  <a:cubicBezTo>
                    <a:pt x="438" y="162"/>
                    <a:pt x="395" y="149"/>
                    <a:pt x="363" y="153"/>
                  </a:cubicBezTo>
                  <a:cubicBezTo>
                    <a:pt x="400" y="219"/>
                    <a:pt x="479" y="348"/>
                    <a:pt x="540" y="350"/>
                  </a:cubicBezTo>
                  <a:cubicBezTo>
                    <a:pt x="540" y="350"/>
                    <a:pt x="502" y="359"/>
                    <a:pt x="444" y="306"/>
                  </a:cubicBezTo>
                  <a:cubicBezTo>
                    <a:pt x="387" y="253"/>
                    <a:pt x="316" y="255"/>
                    <a:pt x="316" y="255"/>
                  </a:cubicBezTo>
                  <a:cubicBezTo>
                    <a:pt x="316" y="255"/>
                    <a:pt x="266" y="133"/>
                    <a:pt x="192" y="168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85" y="178"/>
                    <a:pt x="184" y="190"/>
                    <a:pt x="182" y="190"/>
                  </a:cubicBezTo>
                  <a:cubicBezTo>
                    <a:pt x="178" y="188"/>
                    <a:pt x="145" y="170"/>
                    <a:pt x="99" y="190"/>
                  </a:cubicBezTo>
                  <a:cubicBezTo>
                    <a:pt x="99" y="190"/>
                    <a:pt x="91" y="151"/>
                    <a:pt x="92" y="147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142" y="76"/>
                    <a:pt x="154" y="47"/>
                  </a:cubicBezTo>
                  <a:cubicBezTo>
                    <a:pt x="154" y="47"/>
                    <a:pt x="131" y="33"/>
                    <a:pt x="106" y="20"/>
                  </a:cubicBezTo>
                  <a:cubicBezTo>
                    <a:pt x="78" y="42"/>
                    <a:pt x="37" y="78"/>
                    <a:pt x="38" y="91"/>
                  </a:cubicBezTo>
                  <a:cubicBezTo>
                    <a:pt x="38" y="93"/>
                    <a:pt x="38" y="95"/>
                    <a:pt x="38" y="97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28" y="113"/>
                    <a:pt x="14" y="135"/>
                  </a:cubicBezTo>
                  <a:cubicBezTo>
                    <a:pt x="1" y="157"/>
                    <a:pt x="5" y="218"/>
                    <a:pt x="5" y="218"/>
                  </a:cubicBezTo>
                  <a:cubicBezTo>
                    <a:pt x="51" y="207"/>
                    <a:pt x="51" y="207"/>
                    <a:pt x="51" y="207"/>
                  </a:cubicBezTo>
                  <a:cubicBezTo>
                    <a:pt x="31" y="213"/>
                    <a:pt x="0" y="223"/>
                    <a:pt x="5" y="234"/>
                  </a:cubicBezTo>
                  <a:cubicBezTo>
                    <a:pt x="11" y="250"/>
                    <a:pt x="37" y="234"/>
                    <a:pt x="37" y="234"/>
                  </a:cubicBezTo>
                  <a:cubicBezTo>
                    <a:pt x="37" y="234"/>
                    <a:pt x="44" y="266"/>
                    <a:pt x="63" y="277"/>
                  </a:cubicBezTo>
                  <a:cubicBezTo>
                    <a:pt x="82" y="287"/>
                    <a:pt x="191" y="328"/>
                    <a:pt x="191" y="328"/>
                  </a:cubicBezTo>
                  <a:cubicBezTo>
                    <a:pt x="191" y="328"/>
                    <a:pt x="184" y="286"/>
                    <a:pt x="173" y="270"/>
                  </a:cubicBezTo>
                  <a:cubicBezTo>
                    <a:pt x="185" y="281"/>
                    <a:pt x="208" y="304"/>
                    <a:pt x="215" y="319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3" y="259"/>
                    <a:pt x="228" y="282"/>
                    <a:pt x="232" y="309"/>
                  </a:cubicBezTo>
                  <a:cubicBezTo>
                    <a:pt x="237" y="335"/>
                    <a:pt x="263" y="216"/>
                    <a:pt x="243" y="201"/>
                  </a:cubicBezTo>
                  <a:cubicBezTo>
                    <a:pt x="222" y="187"/>
                    <a:pt x="197" y="190"/>
                    <a:pt x="197" y="190"/>
                  </a:cubicBezTo>
                  <a:cubicBezTo>
                    <a:pt x="197" y="190"/>
                    <a:pt x="213" y="170"/>
                    <a:pt x="231" y="178"/>
                  </a:cubicBezTo>
                  <a:cubicBezTo>
                    <a:pt x="249" y="185"/>
                    <a:pt x="270" y="247"/>
                    <a:pt x="272" y="268"/>
                  </a:cubicBezTo>
                  <a:cubicBezTo>
                    <a:pt x="273" y="288"/>
                    <a:pt x="461" y="358"/>
                    <a:pt x="461" y="358"/>
                  </a:cubicBezTo>
                  <a:cubicBezTo>
                    <a:pt x="461" y="358"/>
                    <a:pt x="280" y="299"/>
                    <a:pt x="272" y="325"/>
                  </a:cubicBezTo>
                  <a:cubicBezTo>
                    <a:pt x="272" y="325"/>
                    <a:pt x="486" y="362"/>
                    <a:pt x="455" y="503"/>
                  </a:cubicBezTo>
                  <a:cubicBezTo>
                    <a:pt x="455" y="503"/>
                    <a:pt x="460" y="365"/>
                    <a:pt x="265" y="375"/>
                  </a:cubicBezTo>
                  <a:cubicBezTo>
                    <a:pt x="265" y="375"/>
                    <a:pt x="323" y="421"/>
                    <a:pt x="316" y="531"/>
                  </a:cubicBezTo>
                  <a:cubicBezTo>
                    <a:pt x="309" y="642"/>
                    <a:pt x="316" y="621"/>
                    <a:pt x="316" y="621"/>
                  </a:cubicBezTo>
                  <a:cubicBezTo>
                    <a:pt x="461" y="592"/>
                    <a:pt x="461" y="592"/>
                    <a:pt x="461" y="592"/>
                  </a:cubicBezTo>
                  <a:cubicBezTo>
                    <a:pt x="316" y="633"/>
                    <a:pt x="316" y="633"/>
                    <a:pt x="316" y="633"/>
                  </a:cubicBezTo>
                  <a:cubicBezTo>
                    <a:pt x="316" y="633"/>
                    <a:pt x="306" y="724"/>
                    <a:pt x="268" y="801"/>
                  </a:cubicBezTo>
                  <a:cubicBezTo>
                    <a:pt x="257" y="847"/>
                    <a:pt x="247" y="892"/>
                    <a:pt x="252" y="904"/>
                  </a:cubicBezTo>
                  <a:cubicBezTo>
                    <a:pt x="252" y="904"/>
                    <a:pt x="291" y="867"/>
                    <a:pt x="555" y="833"/>
                  </a:cubicBezTo>
                  <a:cubicBezTo>
                    <a:pt x="555" y="833"/>
                    <a:pt x="586" y="801"/>
                    <a:pt x="590" y="785"/>
                  </a:cubicBezTo>
                  <a:cubicBezTo>
                    <a:pt x="590" y="785"/>
                    <a:pt x="615" y="822"/>
                    <a:pt x="626" y="826"/>
                  </a:cubicBezTo>
                  <a:cubicBezTo>
                    <a:pt x="636" y="830"/>
                    <a:pt x="752" y="826"/>
                    <a:pt x="755" y="844"/>
                  </a:cubicBezTo>
                  <a:cubicBezTo>
                    <a:pt x="755" y="844"/>
                    <a:pt x="716" y="652"/>
                    <a:pt x="711" y="617"/>
                  </a:cubicBezTo>
                  <a:cubicBezTo>
                    <a:pt x="710" y="612"/>
                    <a:pt x="709" y="605"/>
                    <a:pt x="708" y="597"/>
                  </a:cubicBezTo>
                  <a:cubicBezTo>
                    <a:pt x="683" y="595"/>
                    <a:pt x="659" y="592"/>
                    <a:pt x="655" y="584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5" y="528"/>
                    <a:pt x="656" y="562"/>
                    <a:pt x="670" y="571"/>
                  </a:cubicBezTo>
                  <a:cubicBezTo>
                    <a:pt x="676" y="575"/>
                    <a:pt x="690" y="577"/>
                    <a:pt x="704" y="577"/>
                  </a:cubicBezTo>
                  <a:cubicBezTo>
                    <a:pt x="694" y="521"/>
                    <a:pt x="676" y="434"/>
                    <a:pt x="676" y="434"/>
                  </a:cubicBezTo>
                  <a:cubicBezTo>
                    <a:pt x="704" y="362"/>
                    <a:pt x="704" y="362"/>
                    <a:pt x="704" y="362"/>
                  </a:cubicBezTo>
                  <a:cubicBezTo>
                    <a:pt x="704" y="362"/>
                    <a:pt x="706" y="361"/>
                    <a:pt x="710" y="360"/>
                  </a:cubicBezTo>
                  <a:cubicBezTo>
                    <a:pt x="711" y="342"/>
                    <a:pt x="715" y="319"/>
                    <a:pt x="725" y="291"/>
                  </a:cubicBezTo>
                  <a:cubicBezTo>
                    <a:pt x="725" y="291"/>
                    <a:pt x="705" y="212"/>
                    <a:pt x="714" y="201"/>
                  </a:cubicBezTo>
                  <a:cubicBezTo>
                    <a:pt x="714" y="201"/>
                    <a:pt x="720" y="255"/>
                    <a:pt x="737" y="263"/>
                  </a:cubicBezTo>
                  <a:cubicBezTo>
                    <a:pt x="755" y="305"/>
                    <a:pt x="755" y="305"/>
                    <a:pt x="755" y="305"/>
                  </a:cubicBezTo>
                  <a:cubicBezTo>
                    <a:pt x="817" y="291"/>
                    <a:pt x="817" y="291"/>
                    <a:pt x="817" y="291"/>
                  </a:cubicBezTo>
                  <a:cubicBezTo>
                    <a:pt x="817" y="291"/>
                    <a:pt x="852" y="216"/>
                    <a:pt x="844" y="200"/>
                  </a:cubicBezTo>
                  <a:cubicBezTo>
                    <a:pt x="835" y="184"/>
                    <a:pt x="852" y="203"/>
                    <a:pt x="852" y="203"/>
                  </a:cubicBezTo>
                  <a:cubicBezTo>
                    <a:pt x="852" y="203"/>
                    <a:pt x="856" y="257"/>
                    <a:pt x="854" y="303"/>
                  </a:cubicBezTo>
                  <a:cubicBezTo>
                    <a:pt x="901" y="277"/>
                    <a:pt x="975" y="234"/>
                    <a:pt x="982" y="207"/>
                  </a:cubicBezTo>
                  <a:cubicBezTo>
                    <a:pt x="983" y="205"/>
                    <a:pt x="983" y="203"/>
                    <a:pt x="984" y="201"/>
                  </a:cubicBezTo>
                  <a:cubicBezTo>
                    <a:pt x="974" y="187"/>
                    <a:pt x="951" y="150"/>
                    <a:pt x="950" y="140"/>
                  </a:cubicBezTo>
                  <a:cubicBezTo>
                    <a:pt x="948" y="126"/>
                    <a:pt x="922" y="0"/>
                    <a:pt x="922" y="0"/>
                  </a:cubicBezTo>
                  <a:close/>
                </a:path>
              </a:pathLst>
            </a:custGeom>
            <a:solidFill>
              <a:srgbClr val="262423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ea typeface="Arial" panose="020B0604020202020204" pitchFamily="34" charset="0"/>
              </a:endParaRPr>
            </a:p>
          </p:txBody>
        </p:sp>
      </p:grpSp>
      <p:pic>
        <p:nvPicPr>
          <p:cNvPr id="45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203" y="5604898"/>
            <a:ext cx="730833" cy="93917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3" name="文本框 42"/>
          <p:cNvSpPr txBox="1"/>
          <p:nvPr/>
        </p:nvSpPr>
        <p:spPr>
          <a:xfrm>
            <a:off x="7536815" y="1506379"/>
            <a:ext cx="345122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4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Introduction</a:t>
            </a:r>
            <a:endParaRPr lang="zh-CN" altLang="en-US" sz="44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42"/>
          <p:cNvSpPr txBox="1"/>
          <p:nvPr/>
        </p:nvSpPr>
        <p:spPr>
          <a:xfrm>
            <a:off x="7327900" y="288290"/>
            <a:ext cx="47904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Background</a:t>
            </a:r>
            <a:endParaRPr lang="zh-CN" altLang="en-US" sz="4400" b="1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51685" y="885825"/>
            <a:ext cx="8088630" cy="5591810"/>
            <a:chOff x="3231" y="1395"/>
            <a:chExt cx="12738" cy="8806"/>
          </a:xfrm>
        </p:grpSpPr>
        <p:grpSp>
          <p:nvGrpSpPr>
            <p:cNvPr id="26" name="Group 25"/>
            <p:cNvGrpSpPr/>
            <p:nvPr/>
          </p:nvGrpSpPr>
          <p:grpSpPr>
            <a:xfrm>
              <a:off x="3231" y="1395"/>
              <a:ext cx="12738" cy="8806"/>
              <a:chOff x="4250" y="1828"/>
              <a:chExt cx="10823" cy="7940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9115" y="2700"/>
                <a:ext cx="4503" cy="3218"/>
              </a:xfrm>
              <a:custGeom>
                <a:avLst/>
                <a:gdLst>
                  <a:gd name="connsiteX0" fmla="*/ 2077705 w 2732549"/>
                  <a:gd name="connsiteY0" fmla="*/ 0 h 1952677"/>
                  <a:gd name="connsiteX1" fmla="*/ 2732549 w 2732549"/>
                  <a:gd name="connsiteY1" fmla="*/ 654844 h 1952677"/>
                  <a:gd name="connsiteX2" fmla="*/ 2332600 w 2732549"/>
                  <a:gd name="connsiteY2" fmla="*/ 1258227 h 1952677"/>
                  <a:gd name="connsiteX3" fmla="*/ 2310273 w 2732549"/>
                  <a:gd name="connsiteY3" fmla="*/ 1265158 h 1952677"/>
                  <a:gd name="connsiteX4" fmla="*/ 2310273 w 2732549"/>
                  <a:gd name="connsiteY4" fmla="*/ 1952677 h 1952677"/>
                  <a:gd name="connsiteX5" fmla="*/ 468749 w 2732549"/>
                  <a:gd name="connsiteY5" fmla="*/ 1952677 h 1952677"/>
                  <a:gd name="connsiteX6" fmla="*/ 0 w 2732549"/>
                  <a:gd name="connsiteY6" fmla="*/ 1483928 h 1952677"/>
                  <a:gd name="connsiteX7" fmla="*/ 0 w 2732549"/>
                  <a:gd name="connsiteY7" fmla="*/ 503238 h 1952677"/>
                  <a:gd name="connsiteX8" fmla="*/ 1442259 w 2732549"/>
                  <a:gd name="connsiteY8" fmla="*/ 503238 h 1952677"/>
                  <a:gd name="connsiteX9" fmla="*/ 1474322 w 2732549"/>
                  <a:gd name="connsiteY9" fmla="*/ 399949 h 1952677"/>
                  <a:gd name="connsiteX10" fmla="*/ 2077705 w 2732549"/>
                  <a:gd name="connsiteY10" fmla="*/ 0 h 195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2549" h="1952677">
                    <a:moveTo>
                      <a:pt x="2077705" y="0"/>
                    </a:moveTo>
                    <a:cubicBezTo>
                      <a:pt x="2439365" y="0"/>
                      <a:pt x="2732549" y="293184"/>
                      <a:pt x="2732549" y="654844"/>
                    </a:cubicBezTo>
                    <a:cubicBezTo>
                      <a:pt x="2732549" y="926089"/>
                      <a:pt x="2567633" y="1158816"/>
                      <a:pt x="2332600" y="1258227"/>
                    </a:cubicBezTo>
                    <a:lnTo>
                      <a:pt x="2310273" y="1265158"/>
                    </a:lnTo>
                    <a:lnTo>
                      <a:pt x="2310273" y="1952677"/>
                    </a:lnTo>
                    <a:lnTo>
                      <a:pt x="468749" y="1952677"/>
                    </a:lnTo>
                    <a:lnTo>
                      <a:pt x="0" y="1483928"/>
                    </a:lnTo>
                    <a:lnTo>
                      <a:pt x="0" y="503238"/>
                    </a:lnTo>
                    <a:lnTo>
                      <a:pt x="1442259" y="503238"/>
                    </a:lnTo>
                    <a:lnTo>
                      <a:pt x="1474322" y="399949"/>
                    </a:lnTo>
                    <a:cubicBezTo>
                      <a:pt x="1573733" y="164916"/>
                      <a:pt x="1806460" y="0"/>
                      <a:pt x="2077705" y="0"/>
                    </a:cubicBezTo>
                    <a:close/>
                  </a:path>
                </a:pathLst>
              </a:custGeom>
              <a:solidFill>
                <a:srgbClr val="6A3C7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2" name="椭圆 5"/>
              <p:cNvSpPr/>
              <p:nvPr/>
            </p:nvSpPr>
            <p:spPr>
              <a:xfrm>
                <a:off x="11708" y="2943"/>
                <a:ext cx="1660" cy="16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708" y="3202"/>
                <a:ext cx="1660" cy="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kern="0" cap="none" spc="0" normalizeH="0" baseline="0" noProof="0" dirty="0">
                    <a:solidFill>
                      <a:prstClr val="white">
                        <a:lumMod val="50000"/>
                      </a:prstClr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02</a:t>
                </a:r>
                <a:endParaRPr kumimoji="0" lang="zh-CN" altLang="en-US" sz="4000" kern="0" cap="none" spc="0" normalizeH="0" baseline="0" noProof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" name="任意多边形 8"/>
              <p:cNvSpPr/>
              <p:nvPr/>
            </p:nvSpPr>
            <p:spPr>
              <a:xfrm>
                <a:off x="5190" y="1828"/>
                <a:ext cx="4505" cy="3218"/>
              </a:xfrm>
              <a:custGeom>
                <a:avLst/>
                <a:gdLst>
                  <a:gd name="connsiteX0" fmla="*/ 2077705 w 2732549"/>
                  <a:gd name="connsiteY0" fmla="*/ 0 h 1952677"/>
                  <a:gd name="connsiteX1" fmla="*/ 2732549 w 2732549"/>
                  <a:gd name="connsiteY1" fmla="*/ 654844 h 1952677"/>
                  <a:gd name="connsiteX2" fmla="*/ 2332600 w 2732549"/>
                  <a:gd name="connsiteY2" fmla="*/ 1258227 h 1952677"/>
                  <a:gd name="connsiteX3" fmla="*/ 2310273 w 2732549"/>
                  <a:gd name="connsiteY3" fmla="*/ 1265158 h 1952677"/>
                  <a:gd name="connsiteX4" fmla="*/ 2310273 w 2732549"/>
                  <a:gd name="connsiteY4" fmla="*/ 1952677 h 1952677"/>
                  <a:gd name="connsiteX5" fmla="*/ 468749 w 2732549"/>
                  <a:gd name="connsiteY5" fmla="*/ 1952677 h 1952677"/>
                  <a:gd name="connsiteX6" fmla="*/ 0 w 2732549"/>
                  <a:gd name="connsiteY6" fmla="*/ 1483928 h 1952677"/>
                  <a:gd name="connsiteX7" fmla="*/ 0 w 2732549"/>
                  <a:gd name="connsiteY7" fmla="*/ 503238 h 1952677"/>
                  <a:gd name="connsiteX8" fmla="*/ 1442259 w 2732549"/>
                  <a:gd name="connsiteY8" fmla="*/ 503238 h 1952677"/>
                  <a:gd name="connsiteX9" fmla="*/ 1474322 w 2732549"/>
                  <a:gd name="connsiteY9" fmla="*/ 399949 h 1952677"/>
                  <a:gd name="connsiteX10" fmla="*/ 2077705 w 2732549"/>
                  <a:gd name="connsiteY10" fmla="*/ 0 h 195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2549" h="1952677">
                    <a:moveTo>
                      <a:pt x="2077705" y="0"/>
                    </a:moveTo>
                    <a:cubicBezTo>
                      <a:pt x="2439365" y="0"/>
                      <a:pt x="2732549" y="293184"/>
                      <a:pt x="2732549" y="654844"/>
                    </a:cubicBezTo>
                    <a:cubicBezTo>
                      <a:pt x="2732549" y="926089"/>
                      <a:pt x="2567633" y="1158816"/>
                      <a:pt x="2332600" y="1258227"/>
                    </a:cubicBezTo>
                    <a:lnTo>
                      <a:pt x="2310273" y="1265158"/>
                    </a:lnTo>
                    <a:lnTo>
                      <a:pt x="2310273" y="1952677"/>
                    </a:lnTo>
                    <a:lnTo>
                      <a:pt x="468749" y="1952677"/>
                    </a:lnTo>
                    <a:lnTo>
                      <a:pt x="0" y="1483928"/>
                    </a:lnTo>
                    <a:lnTo>
                      <a:pt x="0" y="503238"/>
                    </a:lnTo>
                    <a:lnTo>
                      <a:pt x="1442259" y="503238"/>
                    </a:lnTo>
                    <a:lnTo>
                      <a:pt x="1474322" y="399949"/>
                    </a:lnTo>
                    <a:cubicBezTo>
                      <a:pt x="1573733" y="164916"/>
                      <a:pt x="1806460" y="0"/>
                      <a:pt x="2077705" y="0"/>
                    </a:cubicBezTo>
                    <a:close/>
                  </a:path>
                </a:pathLst>
              </a:custGeom>
              <a:solidFill>
                <a:srgbClr val="02B3C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785" y="2070"/>
                <a:ext cx="1658" cy="16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4" name="任意多边形 10"/>
              <p:cNvSpPr/>
              <p:nvPr/>
            </p:nvSpPr>
            <p:spPr>
              <a:xfrm rot="2577208">
                <a:off x="4250" y="3448"/>
                <a:ext cx="4045" cy="1725"/>
              </a:xfrm>
              <a:custGeom>
                <a:avLst/>
                <a:gdLst>
                  <a:gd name="connsiteX0" fmla="*/ 0 w 2454381"/>
                  <a:gd name="connsiteY0" fmla="*/ 304665 h 1046112"/>
                  <a:gd name="connsiteX1" fmla="*/ 327245 w 2454381"/>
                  <a:gd name="connsiteY1" fmla="*/ 0 h 1046112"/>
                  <a:gd name="connsiteX2" fmla="*/ 2454381 w 2454381"/>
                  <a:gd name="connsiteY2" fmla="*/ 0 h 1046112"/>
                  <a:gd name="connsiteX3" fmla="*/ 1330735 w 2454381"/>
                  <a:gd name="connsiteY3" fmla="*/ 1046112 h 1046112"/>
                  <a:gd name="connsiteX4" fmla="*/ 668246 w 2454381"/>
                  <a:gd name="connsiteY4" fmla="*/ 1022439 h 104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381" h="1046112">
                    <a:moveTo>
                      <a:pt x="0" y="304665"/>
                    </a:moveTo>
                    <a:lnTo>
                      <a:pt x="327245" y="0"/>
                    </a:lnTo>
                    <a:lnTo>
                      <a:pt x="2454381" y="0"/>
                    </a:lnTo>
                    <a:lnTo>
                      <a:pt x="1330735" y="1046112"/>
                    </a:lnTo>
                    <a:lnTo>
                      <a:pt x="668246" y="1022439"/>
                    </a:lnTo>
                    <a:close/>
                  </a:path>
                </a:pathLst>
              </a:custGeom>
              <a:solidFill>
                <a:sysClr val="window" lastClr="FFFFFF">
                  <a:alpha val="3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5" name="文本框 11"/>
              <p:cNvSpPr txBox="1"/>
              <p:nvPr/>
            </p:nvSpPr>
            <p:spPr>
              <a:xfrm>
                <a:off x="7785" y="2399"/>
                <a:ext cx="1658" cy="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kern="0" cap="none" spc="0" normalizeH="0" baseline="0" noProof="0" dirty="0">
                    <a:solidFill>
                      <a:prstClr val="white">
                        <a:lumMod val="50000"/>
                      </a:prst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+mn-cs"/>
                  </a:rPr>
                  <a:t>01</a:t>
                </a:r>
              </a:p>
            </p:txBody>
          </p:sp>
          <p:sp>
            <p:nvSpPr>
              <p:cNvPr id="17" name="任意多边形 13"/>
              <p:cNvSpPr/>
              <p:nvPr/>
            </p:nvSpPr>
            <p:spPr>
              <a:xfrm rot="10800000">
                <a:off x="5190" y="5170"/>
                <a:ext cx="4505" cy="3218"/>
              </a:xfrm>
              <a:custGeom>
                <a:avLst/>
                <a:gdLst>
                  <a:gd name="connsiteX0" fmla="*/ 2077705 w 2732549"/>
                  <a:gd name="connsiteY0" fmla="*/ 0 h 1952677"/>
                  <a:gd name="connsiteX1" fmla="*/ 2732549 w 2732549"/>
                  <a:gd name="connsiteY1" fmla="*/ 654844 h 1952677"/>
                  <a:gd name="connsiteX2" fmla="*/ 2332600 w 2732549"/>
                  <a:gd name="connsiteY2" fmla="*/ 1258227 h 1952677"/>
                  <a:gd name="connsiteX3" fmla="*/ 2310273 w 2732549"/>
                  <a:gd name="connsiteY3" fmla="*/ 1265158 h 1952677"/>
                  <a:gd name="connsiteX4" fmla="*/ 2310273 w 2732549"/>
                  <a:gd name="connsiteY4" fmla="*/ 1952677 h 1952677"/>
                  <a:gd name="connsiteX5" fmla="*/ 468749 w 2732549"/>
                  <a:gd name="connsiteY5" fmla="*/ 1952677 h 1952677"/>
                  <a:gd name="connsiteX6" fmla="*/ 0 w 2732549"/>
                  <a:gd name="connsiteY6" fmla="*/ 1483928 h 1952677"/>
                  <a:gd name="connsiteX7" fmla="*/ 0 w 2732549"/>
                  <a:gd name="connsiteY7" fmla="*/ 503238 h 1952677"/>
                  <a:gd name="connsiteX8" fmla="*/ 1442259 w 2732549"/>
                  <a:gd name="connsiteY8" fmla="*/ 503238 h 1952677"/>
                  <a:gd name="connsiteX9" fmla="*/ 1474322 w 2732549"/>
                  <a:gd name="connsiteY9" fmla="*/ 399949 h 1952677"/>
                  <a:gd name="connsiteX10" fmla="*/ 2077705 w 2732549"/>
                  <a:gd name="connsiteY10" fmla="*/ 0 h 195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2549" h="1952677">
                    <a:moveTo>
                      <a:pt x="2077705" y="0"/>
                    </a:moveTo>
                    <a:cubicBezTo>
                      <a:pt x="2439365" y="0"/>
                      <a:pt x="2732549" y="293184"/>
                      <a:pt x="2732549" y="654844"/>
                    </a:cubicBezTo>
                    <a:cubicBezTo>
                      <a:pt x="2732549" y="926089"/>
                      <a:pt x="2567633" y="1158816"/>
                      <a:pt x="2332600" y="1258227"/>
                    </a:cubicBezTo>
                    <a:lnTo>
                      <a:pt x="2310273" y="1265158"/>
                    </a:lnTo>
                    <a:lnTo>
                      <a:pt x="2310273" y="1952677"/>
                    </a:lnTo>
                    <a:lnTo>
                      <a:pt x="468749" y="1952677"/>
                    </a:lnTo>
                    <a:lnTo>
                      <a:pt x="0" y="1483928"/>
                    </a:lnTo>
                    <a:lnTo>
                      <a:pt x="0" y="503238"/>
                    </a:lnTo>
                    <a:lnTo>
                      <a:pt x="1442259" y="503238"/>
                    </a:lnTo>
                    <a:lnTo>
                      <a:pt x="1474322" y="399949"/>
                    </a:lnTo>
                    <a:cubicBezTo>
                      <a:pt x="1573733" y="164916"/>
                      <a:pt x="1806460" y="0"/>
                      <a:pt x="2077705" y="0"/>
                    </a:cubicBezTo>
                    <a:close/>
                  </a:path>
                </a:pathLst>
              </a:custGeom>
              <a:solidFill>
                <a:srgbClr val="9D0B2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8" name="椭圆 14"/>
              <p:cNvSpPr/>
              <p:nvPr/>
            </p:nvSpPr>
            <p:spPr>
              <a:xfrm rot="10800000">
                <a:off x="5443" y="6485"/>
                <a:ext cx="1658" cy="166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9" name="任意多边形 15"/>
              <p:cNvSpPr/>
              <p:nvPr/>
            </p:nvSpPr>
            <p:spPr>
              <a:xfrm rot="13377208">
                <a:off x="6443" y="5053"/>
                <a:ext cx="4045" cy="1723"/>
              </a:xfrm>
              <a:custGeom>
                <a:avLst/>
                <a:gdLst>
                  <a:gd name="connsiteX0" fmla="*/ 0 w 2454381"/>
                  <a:gd name="connsiteY0" fmla="*/ 304665 h 1046112"/>
                  <a:gd name="connsiteX1" fmla="*/ 327245 w 2454381"/>
                  <a:gd name="connsiteY1" fmla="*/ 0 h 1046112"/>
                  <a:gd name="connsiteX2" fmla="*/ 2454381 w 2454381"/>
                  <a:gd name="connsiteY2" fmla="*/ 0 h 1046112"/>
                  <a:gd name="connsiteX3" fmla="*/ 1330735 w 2454381"/>
                  <a:gd name="connsiteY3" fmla="*/ 1046112 h 1046112"/>
                  <a:gd name="connsiteX4" fmla="*/ 668246 w 2454381"/>
                  <a:gd name="connsiteY4" fmla="*/ 1022439 h 1046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381" h="1046112">
                    <a:moveTo>
                      <a:pt x="0" y="304665"/>
                    </a:moveTo>
                    <a:lnTo>
                      <a:pt x="327245" y="0"/>
                    </a:lnTo>
                    <a:lnTo>
                      <a:pt x="2454381" y="0"/>
                    </a:lnTo>
                    <a:lnTo>
                      <a:pt x="1330735" y="1046112"/>
                    </a:lnTo>
                    <a:lnTo>
                      <a:pt x="668246" y="1022439"/>
                    </a:lnTo>
                    <a:close/>
                  </a:path>
                </a:pathLst>
              </a:custGeom>
              <a:solidFill>
                <a:sysClr val="window" lastClr="FFFFFF">
                  <a:alpha val="3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20" name="文本框 16"/>
              <p:cNvSpPr txBox="1"/>
              <p:nvPr/>
            </p:nvSpPr>
            <p:spPr>
              <a:xfrm>
                <a:off x="5377" y="6811"/>
                <a:ext cx="1660" cy="1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kern="0" cap="none" spc="0" normalizeH="0" baseline="0" noProof="0" dirty="0">
                    <a:solidFill>
                      <a:prstClr val="white">
                        <a:lumMod val="50000"/>
                      </a:prstClr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03</a:t>
                </a:r>
                <a:endParaRPr kumimoji="0" lang="zh-CN" altLang="en-US" sz="4000" kern="0" cap="none" spc="0" normalizeH="0" baseline="0" noProof="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527" name="文本框 23"/>
              <p:cNvSpPr txBox="1"/>
              <p:nvPr/>
            </p:nvSpPr>
            <p:spPr>
              <a:xfrm>
                <a:off x="5590" y="3583"/>
                <a:ext cx="3047" cy="11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altLang="zh-CN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Easy Resume Submission</a:t>
                </a:r>
              </a:p>
            </p:txBody>
          </p:sp>
          <p:grpSp>
            <p:nvGrpSpPr>
              <p:cNvPr id="21531" name="组合 27"/>
              <p:cNvGrpSpPr/>
              <p:nvPr/>
            </p:nvGrpSpPr>
            <p:grpSpPr>
              <a:xfrm>
                <a:off x="13320" y="5225"/>
                <a:ext cx="1753" cy="4543"/>
                <a:chOff x="7327883" y="1455303"/>
                <a:chExt cx="1766888" cy="4583113"/>
              </a:xfrm>
            </p:grpSpPr>
            <p:sp>
              <p:nvSpPr>
                <p:cNvPr id="21532" name="Freeform 36"/>
                <p:cNvSpPr/>
                <p:nvPr/>
              </p:nvSpPr>
              <p:spPr>
                <a:xfrm>
                  <a:off x="7642208" y="1831541"/>
                  <a:ext cx="358775" cy="481013"/>
                </a:xfrm>
                <a:custGeom>
                  <a:avLst/>
                  <a:gdLst/>
                  <a:ahLst/>
                  <a:cxnLst>
                    <a:cxn ang="0">
                      <a:pos x="32616" y="201505"/>
                    </a:cxn>
                    <a:cxn ang="0">
                      <a:pos x="0" y="234006"/>
                    </a:cxn>
                    <a:cxn ang="0">
                      <a:pos x="156556" y="481013"/>
                    </a:cxn>
                    <a:cxn ang="0">
                      <a:pos x="319636" y="344509"/>
                    </a:cxn>
                    <a:cxn ang="0">
                      <a:pos x="358775" y="253507"/>
                    </a:cxn>
                    <a:cxn ang="0">
                      <a:pos x="345729" y="32501"/>
                    </a:cxn>
                    <a:cxn ang="0">
                      <a:pos x="32616" y="201505"/>
                    </a:cxn>
                  </a:cxnLst>
                  <a:rect l="0" t="0" r="0" b="0"/>
                  <a:pathLst>
                    <a:path w="55" h="74">
                      <a:moveTo>
                        <a:pt x="5" y="31"/>
                      </a:move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4" y="74"/>
                        <a:pt x="24" y="74"/>
                        <a:pt x="24" y="74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3" y="10"/>
                        <a:pt x="53" y="5"/>
                      </a:cubicBezTo>
                      <a:cubicBezTo>
                        <a:pt x="53" y="0"/>
                        <a:pt x="5" y="31"/>
                        <a:pt x="5" y="31"/>
                      </a:cubicBezTo>
                      <a:close/>
                    </a:path>
                  </a:pathLst>
                </a:custGeom>
                <a:solidFill>
                  <a:srgbClr val="D69B6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3" name="Freeform 37"/>
                <p:cNvSpPr/>
                <p:nvPr/>
              </p:nvSpPr>
              <p:spPr>
                <a:xfrm>
                  <a:off x="7562833" y="1526741"/>
                  <a:ext cx="477838" cy="598488"/>
                </a:xfrm>
                <a:custGeom>
                  <a:avLst/>
                  <a:gdLst/>
                  <a:ahLst/>
                  <a:cxnLst>
                    <a:cxn ang="0">
                      <a:pos x="0" y="149622"/>
                    </a:cxn>
                    <a:cxn ang="0">
                      <a:pos x="0" y="279728"/>
                    </a:cxn>
                    <a:cxn ang="0">
                      <a:pos x="39274" y="403329"/>
                    </a:cxn>
                    <a:cxn ang="0">
                      <a:pos x="144006" y="559456"/>
                    </a:cxn>
                    <a:cxn ang="0">
                      <a:pos x="222555" y="591983"/>
                    </a:cxn>
                    <a:cxn ang="0">
                      <a:pos x="320741" y="526930"/>
                    </a:cxn>
                    <a:cxn ang="0">
                      <a:pos x="425472" y="351286"/>
                    </a:cxn>
                    <a:cxn ang="0">
                      <a:pos x="438564" y="357792"/>
                    </a:cxn>
                    <a:cxn ang="0">
                      <a:pos x="464747" y="292739"/>
                    </a:cxn>
                    <a:cxn ang="0">
                      <a:pos x="438564" y="221180"/>
                    </a:cxn>
                    <a:cxn ang="0">
                      <a:pos x="333832" y="39032"/>
                    </a:cxn>
                    <a:cxn ang="0">
                      <a:pos x="0" y="149622"/>
                    </a:cxn>
                  </a:cxnLst>
                  <a:rect l="0" t="0" r="0" b="0"/>
                  <a:pathLst>
                    <a:path w="73" h="92">
                      <a:moveTo>
                        <a:pt x="0" y="23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3"/>
                        <a:pt x="1" y="62"/>
                        <a:pt x="6" y="62"/>
                      </a:cubicBezTo>
                      <a:cubicBezTo>
                        <a:pt x="6" y="62"/>
                        <a:pt x="12" y="79"/>
                        <a:pt x="22" y="86"/>
                      </a:cubicBezTo>
                      <a:cubicBezTo>
                        <a:pt x="22" y="86"/>
                        <a:pt x="27" y="92"/>
                        <a:pt x="34" y="91"/>
                      </a:cubicBezTo>
                      <a:cubicBezTo>
                        <a:pt x="41" y="90"/>
                        <a:pt x="47" y="82"/>
                        <a:pt x="49" y="81"/>
                      </a:cubicBezTo>
                      <a:cubicBezTo>
                        <a:pt x="51" y="80"/>
                        <a:pt x="63" y="70"/>
                        <a:pt x="65" y="54"/>
                      </a:cubicBezTo>
                      <a:cubicBezTo>
                        <a:pt x="65" y="54"/>
                        <a:pt x="64" y="56"/>
                        <a:pt x="67" y="55"/>
                      </a:cubicBezTo>
                      <a:cubicBezTo>
                        <a:pt x="70" y="54"/>
                        <a:pt x="71" y="48"/>
                        <a:pt x="71" y="45"/>
                      </a:cubicBezTo>
                      <a:cubicBezTo>
                        <a:pt x="70" y="43"/>
                        <a:pt x="73" y="36"/>
                        <a:pt x="67" y="34"/>
                      </a:cubicBezTo>
                      <a:cubicBezTo>
                        <a:pt x="67" y="34"/>
                        <a:pt x="65" y="11"/>
                        <a:pt x="51" y="6"/>
                      </a:cubicBezTo>
                      <a:cubicBezTo>
                        <a:pt x="37" y="1"/>
                        <a:pt x="13" y="0"/>
                        <a:pt x="0" y="23"/>
                      </a:cubicBezTo>
                      <a:close/>
                    </a:path>
                  </a:pathLst>
                </a:custGeom>
                <a:solidFill>
                  <a:srgbClr val="F2C279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4" name="Freeform 38"/>
                <p:cNvSpPr/>
                <p:nvPr/>
              </p:nvSpPr>
              <p:spPr>
                <a:xfrm>
                  <a:off x="7753333" y="1572778"/>
                  <a:ext cx="287338" cy="546100"/>
                </a:xfrm>
                <a:custGeom>
                  <a:avLst/>
                  <a:gdLst/>
                  <a:ahLst/>
                  <a:cxnLst>
                    <a:cxn ang="0">
                      <a:pos x="274277" y="247045"/>
                    </a:cxn>
                    <a:cxn ang="0">
                      <a:pos x="248156" y="175532"/>
                    </a:cxn>
                    <a:cxn ang="0">
                      <a:pos x="156730" y="0"/>
                    </a:cxn>
                    <a:cxn ang="0">
                      <a:pos x="143669" y="156029"/>
                    </a:cxn>
                    <a:cxn ang="0">
                      <a:pos x="195912" y="234043"/>
                    </a:cxn>
                    <a:cxn ang="0">
                      <a:pos x="143669" y="344563"/>
                    </a:cxn>
                    <a:cxn ang="0">
                      <a:pos x="84895" y="474587"/>
                    </a:cxn>
                    <a:cxn ang="0">
                      <a:pos x="0" y="539599"/>
                    </a:cxn>
                    <a:cxn ang="0">
                      <a:pos x="32652" y="546100"/>
                    </a:cxn>
                    <a:cxn ang="0">
                      <a:pos x="130608" y="481088"/>
                    </a:cxn>
                    <a:cxn ang="0">
                      <a:pos x="235095" y="305556"/>
                    </a:cxn>
                    <a:cxn ang="0">
                      <a:pos x="248156" y="312057"/>
                    </a:cxn>
                    <a:cxn ang="0">
                      <a:pos x="274277" y="247045"/>
                    </a:cxn>
                  </a:cxnLst>
                  <a:rect l="0" t="0" r="0" b="0"/>
                  <a:pathLst>
                    <a:path w="44" h="84">
                      <a:moveTo>
                        <a:pt x="42" y="38"/>
                      </a:moveTo>
                      <a:cubicBezTo>
                        <a:pt x="41" y="36"/>
                        <a:pt x="44" y="29"/>
                        <a:pt x="38" y="27"/>
                      </a:cubicBezTo>
                      <a:cubicBezTo>
                        <a:pt x="38" y="27"/>
                        <a:pt x="36" y="6"/>
                        <a:pt x="24" y="0"/>
                      </a:cubicBezTo>
                      <a:cubicBezTo>
                        <a:pt x="22" y="11"/>
                        <a:pt x="21" y="22"/>
                        <a:pt x="22" y="24"/>
                      </a:cubicBezTo>
                      <a:cubicBezTo>
                        <a:pt x="24" y="28"/>
                        <a:pt x="31" y="30"/>
                        <a:pt x="30" y="36"/>
                      </a:cubicBezTo>
                      <a:cubicBezTo>
                        <a:pt x="28" y="42"/>
                        <a:pt x="22" y="53"/>
                        <a:pt x="22" y="53"/>
                      </a:cubicBezTo>
                      <a:cubicBezTo>
                        <a:pt x="22" y="53"/>
                        <a:pt x="17" y="71"/>
                        <a:pt x="13" y="73"/>
                      </a:cubicBezTo>
                      <a:cubicBezTo>
                        <a:pt x="9" y="76"/>
                        <a:pt x="0" y="83"/>
                        <a:pt x="0" y="83"/>
                      </a:cubicBezTo>
                      <a:cubicBezTo>
                        <a:pt x="1" y="84"/>
                        <a:pt x="3" y="84"/>
                        <a:pt x="5" y="84"/>
                      </a:cubicBezTo>
                      <a:cubicBezTo>
                        <a:pt x="12" y="83"/>
                        <a:pt x="18" y="75"/>
                        <a:pt x="20" y="74"/>
                      </a:cubicBezTo>
                      <a:cubicBezTo>
                        <a:pt x="22" y="73"/>
                        <a:pt x="34" y="63"/>
                        <a:pt x="36" y="47"/>
                      </a:cubicBezTo>
                      <a:cubicBezTo>
                        <a:pt x="36" y="47"/>
                        <a:pt x="36" y="49"/>
                        <a:pt x="38" y="48"/>
                      </a:cubicBezTo>
                      <a:cubicBezTo>
                        <a:pt x="41" y="47"/>
                        <a:pt x="42" y="41"/>
                        <a:pt x="42" y="38"/>
                      </a:cubicBezTo>
                      <a:close/>
                    </a:path>
                  </a:pathLst>
                </a:custGeom>
                <a:solidFill>
                  <a:srgbClr val="EBB27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5" name="Freeform 39"/>
                <p:cNvSpPr/>
                <p:nvPr/>
              </p:nvSpPr>
              <p:spPr>
                <a:xfrm>
                  <a:off x="7516796" y="1455303"/>
                  <a:ext cx="511175" cy="350838"/>
                </a:xfrm>
                <a:custGeom>
                  <a:avLst/>
                  <a:gdLst/>
                  <a:ahLst/>
                  <a:cxnLst>
                    <a:cxn ang="0">
                      <a:pos x="445640" y="350838"/>
                    </a:cxn>
                    <a:cxn ang="0">
                      <a:pos x="511175" y="311856"/>
                    </a:cxn>
                    <a:cxn ang="0">
                      <a:pos x="511175" y="201407"/>
                    </a:cxn>
                    <a:cxn ang="0">
                      <a:pos x="412872" y="64970"/>
                    </a:cxn>
                    <a:cxn ang="0">
                      <a:pos x="321123" y="38982"/>
                    </a:cxn>
                    <a:cxn ang="0">
                      <a:pos x="235927" y="6497"/>
                    </a:cxn>
                    <a:cxn ang="0">
                      <a:pos x="32768" y="175419"/>
                    </a:cxn>
                    <a:cxn ang="0">
                      <a:pos x="32768" y="285868"/>
                    </a:cxn>
                    <a:cxn ang="0">
                      <a:pos x="72089" y="233892"/>
                    </a:cxn>
                    <a:cxn ang="0">
                      <a:pos x="144178" y="175419"/>
                    </a:cxn>
                    <a:cxn ang="0">
                      <a:pos x="366997" y="142934"/>
                    </a:cxn>
                    <a:cxn ang="0">
                      <a:pos x="419426" y="233892"/>
                    </a:cxn>
                    <a:cxn ang="0">
                      <a:pos x="445640" y="350838"/>
                    </a:cxn>
                  </a:cxnLst>
                  <a:rect l="0" t="0" r="0" b="0"/>
                  <a:pathLst>
                    <a:path w="78" h="54">
                      <a:moveTo>
                        <a:pt x="68" y="54"/>
                      </a:moveTo>
                      <a:cubicBezTo>
                        <a:pt x="68" y="54"/>
                        <a:pt x="75" y="45"/>
                        <a:pt x="78" y="48"/>
                      </a:cubicBezTo>
                      <a:cubicBezTo>
                        <a:pt x="78" y="31"/>
                        <a:pt x="78" y="31"/>
                        <a:pt x="78" y="31"/>
                      </a:cubicBezTo>
                      <a:cubicBezTo>
                        <a:pt x="78" y="31"/>
                        <a:pt x="72" y="15"/>
                        <a:pt x="63" y="10"/>
                      </a:cubicBezTo>
                      <a:cubicBezTo>
                        <a:pt x="55" y="5"/>
                        <a:pt x="49" y="6"/>
                        <a:pt x="49" y="6"/>
                      </a:cubicBezTo>
                      <a:cubicBezTo>
                        <a:pt x="49" y="6"/>
                        <a:pt x="44" y="1"/>
                        <a:pt x="36" y="1"/>
                      </a:cubicBezTo>
                      <a:cubicBezTo>
                        <a:pt x="29" y="0"/>
                        <a:pt x="11" y="13"/>
                        <a:pt x="5" y="27"/>
                      </a:cubicBezTo>
                      <a:cubicBezTo>
                        <a:pt x="0" y="42"/>
                        <a:pt x="5" y="44"/>
                        <a:pt x="5" y="44"/>
                      </a:cubicBez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36"/>
                        <a:pt x="16" y="30"/>
                        <a:pt x="22" y="27"/>
                      </a:cubicBezTo>
                      <a:cubicBezTo>
                        <a:pt x="27" y="25"/>
                        <a:pt x="51" y="28"/>
                        <a:pt x="56" y="22"/>
                      </a:cubicBezTo>
                      <a:cubicBezTo>
                        <a:pt x="56" y="22"/>
                        <a:pt x="61" y="35"/>
                        <a:pt x="64" y="36"/>
                      </a:cubicBezTo>
                      <a:cubicBezTo>
                        <a:pt x="68" y="38"/>
                        <a:pt x="68" y="54"/>
                        <a:pt x="68" y="54"/>
                      </a:cubicBez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6" name="Freeform 40"/>
                <p:cNvSpPr/>
                <p:nvPr/>
              </p:nvSpPr>
              <p:spPr>
                <a:xfrm>
                  <a:off x="7627921" y="2007753"/>
                  <a:ext cx="930275" cy="1514475"/>
                </a:xfrm>
                <a:custGeom>
                  <a:avLst/>
                  <a:gdLst/>
                  <a:ahLst/>
                  <a:cxnLst>
                    <a:cxn ang="0">
                      <a:pos x="0" y="64999"/>
                    </a:cxn>
                    <a:cxn ang="0">
                      <a:pos x="235844" y="155997"/>
                    </a:cxn>
                    <a:cxn ang="0">
                      <a:pos x="366869" y="0"/>
                    </a:cxn>
                    <a:cxn ang="0">
                      <a:pos x="399625" y="45499"/>
                    </a:cxn>
                    <a:cxn ang="0">
                      <a:pos x="622367" y="331495"/>
                    </a:cxn>
                    <a:cxn ang="0">
                      <a:pos x="930275" y="1228480"/>
                    </a:cxn>
                    <a:cxn ang="0">
                      <a:pos x="347215" y="1514475"/>
                    </a:cxn>
                    <a:cxn ang="0">
                      <a:pos x="137576" y="734488"/>
                    </a:cxn>
                    <a:cxn ang="0">
                      <a:pos x="0" y="194997"/>
                    </a:cxn>
                    <a:cxn ang="0">
                      <a:pos x="0" y="64999"/>
                    </a:cxn>
                  </a:cxnLst>
                  <a:rect l="0" t="0" r="0" b="0"/>
                  <a:pathLst>
                    <a:path w="142" h="233">
                      <a:moveTo>
                        <a:pt x="0" y="10"/>
                      </a:moveTo>
                      <a:cubicBezTo>
                        <a:pt x="0" y="10"/>
                        <a:pt x="29" y="24"/>
                        <a:pt x="36" y="24"/>
                      </a:cubicBezTo>
                      <a:cubicBezTo>
                        <a:pt x="36" y="24"/>
                        <a:pt x="51" y="8"/>
                        <a:pt x="56" y="0"/>
                      </a:cubicBezTo>
                      <a:cubicBezTo>
                        <a:pt x="61" y="7"/>
                        <a:pt x="61" y="7"/>
                        <a:pt x="61" y="7"/>
                      </a:cubicBezTo>
                      <a:cubicBezTo>
                        <a:pt x="95" y="51"/>
                        <a:pt x="95" y="51"/>
                        <a:pt x="95" y="51"/>
                      </a:cubicBezTo>
                      <a:cubicBezTo>
                        <a:pt x="142" y="189"/>
                        <a:pt x="142" y="189"/>
                        <a:pt x="142" y="189"/>
                      </a:cubicBezTo>
                      <a:cubicBezTo>
                        <a:pt x="53" y="233"/>
                        <a:pt x="53" y="233"/>
                        <a:pt x="53" y="233"/>
                      </a:cubicBezTo>
                      <a:cubicBezTo>
                        <a:pt x="21" y="113"/>
                        <a:pt x="21" y="113"/>
                        <a:pt x="21" y="113"/>
                      </a:cubicBezTo>
                      <a:cubicBezTo>
                        <a:pt x="0" y="30"/>
                        <a:pt x="0" y="30"/>
                        <a:pt x="0" y="3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F5F7FC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7" name="Freeform 41"/>
                <p:cNvSpPr/>
                <p:nvPr/>
              </p:nvSpPr>
              <p:spPr>
                <a:xfrm>
                  <a:off x="7805721" y="2131578"/>
                  <a:ext cx="752475" cy="1169988"/>
                </a:xfrm>
                <a:custGeom>
                  <a:avLst/>
                  <a:gdLst/>
                  <a:ahLst/>
                  <a:cxnLst>
                    <a:cxn ang="0">
                      <a:pos x="104692" y="84499"/>
                    </a:cxn>
                    <a:cxn ang="0">
                      <a:pos x="124322" y="71499"/>
                    </a:cxn>
                    <a:cxn ang="0">
                      <a:pos x="183211" y="181998"/>
                    </a:cxn>
                    <a:cxn ang="0">
                      <a:pos x="418769" y="844991"/>
                    </a:cxn>
                    <a:cxn ang="0">
                      <a:pos x="595437" y="1000990"/>
                    </a:cxn>
                    <a:cxn ang="0">
                      <a:pos x="621610" y="1169988"/>
                    </a:cxn>
                    <a:cxn ang="0">
                      <a:pos x="752475" y="1104989"/>
                    </a:cxn>
                    <a:cxn ang="0">
                      <a:pos x="654326" y="818992"/>
                    </a:cxn>
                    <a:cxn ang="0">
                      <a:pos x="255187" y="116999"/>
                    </a:cxn>
                    <a:cxn ang="0">
                      <a:pos x="137408" y="26000"/>
                    </a:cxn>
                    <a:cxn ang="0">
                      <a:pos x="52346" y="51999"/>
                    </a:cxn>
                    <a:cxn ang="0">
                      <a:pos x="13087" y="71499"/>
                    </a:cxn>
                    <a:cxn ang="0">
                      <a:pos x="32716" y="201498"/>
                    </a:cxn>
                    <a:cxn ang="0">
                      <a:pos x="104692" y="84499"/>
                    </a:cxn>
                  </a:cxnLst>
                  <a:rect l="0" t="0" r="0" b="0"/>
                  <a:pathLst>
                    <a:path w="115" h="180">
                      <a:moveTo>
                        <a:pt x="16" y="13"/>
                      </a:moveTo>
                      <a:cubicBezTo>
                        <a:pt x="15" y="13"/>
                        <a:pt x="7" y="9"/>
                        <a:pt x="19" y="11"/>
                      </a:cubicBezTo>
                      <a:cubicBezTo>
                        <a:pt x="31" y="14"/>
                        <a:pt x="28" y="23"/>
                        <a:pt x="28" y="28"/>
                      </a:cubicBezTo>
                      <a:cubicBezTo>
                        <a:pt x="29" y="33"/>
                        <a:pt x="64" y="130"/>
                        <a:pt x="64" y="130"/>
                      </a:cubicBezTo>
                      <a:cubicBezTo>
                        <a:pt x="64" y="130"/>
                        <a:pt x="87" y="150"/>
                        <a:pt x="91" y="154"/>
                      </a:cubicBezTo>
                      <a:cubicBezTo>
                        <a:pt x="94" y="156"/>
                        <a:pt x="95" y="170"/>
                        <a:pt x="95" y="180"/>
                      </a:cubicBezTo>
                      <a:cubicBezTo>
                        <a:pt x="115" y="170"/>
                        <a:pt x="115" y="170"/>
                        <a:pt x="115" y="170"/>
                      </a:cubicBezTo>
                      <a:cubicBezTo>
                        <a:pt x="100" y="126"/>
                        <a:pt x="100" y="126"/>
                        <a:pt x="100" y="126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9" y="18"/>
                        <a:pt x="30" y="8"/>
                        <a:pt x="21" y="4"/>
                      </a:cubicBezTo>
                      <a:cubicBezTo>
                        <a:pt x="12" y="0"/>
                        <a:pt x="8" y="8"/>
                        <a:pt x="8" y="8"/>
                      </a:cubicBezTo>
                      <a:cubicBezTo>
                        <a:pt x="8" y="8"/>
                        <a:pt x="4" y="4"/>
                        <a:pt x="2" y="11"/>
                      </a:cubicBezTo>
                      <a:cubicBezTo>
                        <a:pt x="0" y="17"/>
                        <a:pt x="5" y="31"/>
                        <a:pt x="5" y="31"/>
                      </a:cubicBezTo>
                      <a:cubicBezTo>
                        <a:pt x="5" y="9"/>
                        <a:pt x="14" y="13"/>
                        <a:pt x="16" y="13"/>
                      </a:cubicBezTo>
                      <a:close/>
                    </a:path>
                  </a:pathLst>
                </a:custGeom>
                <a:solidFill>
                  <a:srgbClr val="CFD0D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8" name="Freeform 42"/>
                <p:cNvSpPr/>
                <p:nvPr/>
              </p:nvSpPr>
              <p:spPr>
                <a:xfrm>
                  <a:off x="7910496" y="2215716"/>
                  <a:ext cx="0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35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FD0D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39" name="Freeform 43"/>
                <p:cNvSpPr/>
                <p:nvPr/>
              </p:nvSpPr>
              <p:spPr>
                <a:xfrm>
                  <a:off x="8008921" y="2969778"/>
                  <a:ext cx="169863" cy="533400"/>
                </a:xfrm>
                <a:custGeom>
                  <a:avLst/>
                  <a:gdLst/>
                  <a:ahLst/>
                  <a:cxnLst>
                    <a:cxn ang="0">
                      <a:pos x="84932" y="6505"/>
                    </a:cxn>
                    <a:cxn ang="0">
                      <a:pos x="0" y="533400"/>
                    </a:cxn>
                    <a:cxn ang="0">
                      <a:pos x="169863" y="455341"/>
                    </a:cxn>
                    <a:cxn ang="0">
                      <a:pos x="84932" y="6505"/>
                    </a:cxn>
                  </a:cxnLst>
                  <a:rect l="0" t="0" r="0" b="0"/>
                  <a:pathLst>
                    <a:path w="26" h="82">
                      <a:moveTo>
                        <a:pt x="13" y="1"/>
                      </a:moveTo>
                      <a:cubicBezTo>
                        <a:pt x="13" y="1"/>
                        <a:pt x="6" y="53"/>
                        <a:pt x="0" y="82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21" y="47"/>
                        <a:pt x="14" y="0"/>
                        <a:pt x="13" y="1"/>
                      </a:cubicBezTo>
                      <a:close/>
                    </a:path>
                  </a:pathLst>
                </a:custGeom>
                <a:solidFill>
                  <a:srgbClr val="CFD0D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0" name="Freeform 44"/>
                <p:cNvSpPr/>
                <p:nvPr/>
              </p:nvSpPr>
              <p:spPr>
                <a:xfrm>
                  <a:off x="7858108" y="2125228"/>
                  <a:ext cx="419100" cy="1143000"/>
                </a:xfrm>
                <a:custGeom>
                  <a:avLst/>
                  <a:gdLst/>
                  <a:ahLst/>
                  <a:cxnLst>
                    <a:cxn ang="0">
                      <a:pos x="0" y="58449"/>
                    </a:cxn>
                    <a:cxn ang="0">
                      <a:pos x="52388" y="136381"/>
                    </a:cxn>
                    <a:cxn ang="0">
                      <a:pos x="52388" y="227301"/>
                    </a:cxn>
                    <a:cxn ang="0">
                      <a:pos x="320873" y="1117023"/>
                    </a:cxn>
                    <a:cxn ang="0">
                      <a:pos x="373261" y="1143000"/>
                    </a:cxn>
                    <a:cxn ang="0">
                      <a:pos x="419100" y="1097540"/>
                    </a:cxn>
                    <a:cxn ang="0">
                      <a:pos x="111323" y="149369"/>
                    </a:cxn>
                    <a:cxn ang="0">
                      <a:pos x="85130" y="123392"/>
                    </a:cxn>
                    <a:cxn ang="0">
                      <a:pos x="72033" y="25977"/>
                    </a:cxn>
                    <a:cxn ang="0">
                      <a:pos x="0" y="58449"/>
                    </a:cxn>
                  </a:cxnLst>
                  <a:rect l="0" t="0" r="0" b="0"/>
                  <a:pathLst>
                    <a:path w="64" h="176">
                      <a:moveTo>
                        <a:pt x="0" y="9"/>
                      </a:moveTo>
                      <a:cubicBezTo>
                        <a:pt x="0" y="9"/>
                        <a:pt x="5" y="19"/>
                        <a:pt x="8" y="21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8" y="35"/>
                        <a:pt x="47" y="165"/>
                        <a:pt x="49" y="172"/>
                      </a:cubicBezTo>
                      <a:cubicBezTo>
                        <a:pt x="57" y="176"/>
                        <a:pt x="57" y="176"/>
                        <a:pt x="57" y="176"/>
                      </a:cubicBezTo>
                      <a:cubicBezTo>
                        <a:pt x="64" y="169"/>
                        <a:pt x="64" y="169"/>
                        <a:pt x="64" y="169"/>
                      </a:cubicBezTo>
                      <a:cubicBezTo>
                        <a:pt x="64" y="169"/>
                        <a:pt x="45" y="80"/>
                        <a:pt x="17" y="23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0" y="0"/>
                        <a:pt x="0" y="9"/>
                      </a:cubicBezTo>
                      <a:close/>
                    </a:path>
                  </a:pathLst>
                </a:custGeom>
                <a:solidFill>
                  <a:srgbClr val="214198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1" name="Freeform 45"/>
                <p:cNvSpPr/>
                <p:nvPr/>
              </p:nvSpPr>
              <p:spPr>
                <a:xfrm>
                  <a:off x="8354996" y="5628841"/>
                  <a:ext cx="354013" cy="409575"/>
                </a:xfrm>
                <a:custGeom>
                  <a:avLst/>
                  <a:gdLst/>
                  <a:ahLst/>
                  <a:cxnLst>
                    <a:cxn ang="0">
                      <a:pos x="0" y="26005"/>
                    </a:cxn>
                    <a:cxn ang="0">
                      <a:pos x="19667" y="201537"/>
                    </a:cxn>
                    <a:cxn ang="0">
                      <a:pos x="78670" y="260048"/>
                    </a:cxn>
                    <a:cxn ang="0">
                      <a:pos x="118004" y="357565"/>
                    </a:cxn>
                    <a:cxn ang="0">
                      <a:pos x="281899" y="383570"/>
                    </a:cxn>
                    <a:cxn ang="0">
                      <a:pos x="354013" y="266549"/>
                    </a:cxn>
                    <a:cxn ang="0">
                      <a:pos x="262232" y="169031"/>
                    </a:cxn>
                    <a:cxn ang="0">
                      <a:pos x="236009" y="71513"/>
                    </a:cxn>
                    <a:cxn ang="0">
                      <a:pos x="0" y="26005"/>
                    </a:cxn>
                  </a:cxnLst>
                  <a:rect l="0" t="0" r="0" b="0"/>
                  <a:pathLst>
                    <a:path w="54" h="63">
                      <a:moveTo>
                        <a:pt x="0" y="4"/>
                      </a:moveTo>
                      <a:cubicBezTo>
                        <a:pt x="0" y="4"/>
                        <a:pt x="0" y="27"/>
                        <a:pt x="3" y="31"/>
                      </a:cubicBezTo>
                      <a:cubicBezTo>
                        <a:pt x="7" y="34"/>
                        <a:pt x="12" y="40"/>
                        <a:pt x="12" y="40"/>
                      </a:cubicBezTo>
                      <a:cubicBezTo>
                        <a:pt x="12" y="40"/>
                        <a:pt x="15" y="54"/>
                        <a:pt x="18" y="55"/>
                      </a:cubicBezTo>
                      <a:cubicBezTo>
                        <a:pt x="20" y="57"/>
                        <a:pt x="35" y="63"/>
                        <a:pt x="43" y="59"/>
                      </a:cubicBezTo>
                      <a:cubicBezTo>
                        <a:pt x="51" y="54"/>
                        <a:pt x="54" y="41"/>
                        <a:pt x="54" y="41"/>
                      </a:cubicBezTo>
                      <a:cubicBezTo>
                        <a:pt x="54" y="41"/>
                        <a:pt x="41" y="29"/>
                        <a:pt x="40" y="26"/>
                      </a:cubicBezTo>
                      <a:cubicBezTo>
                        <a:pt x="39" y="22"/>
                        <a:pt x="36" y="11"/>
                        <a:pt x="36" y="11"/>
                      </a:cubicBezTo>
                      <a:cubicBezTo>
                        <a:pt x="36" y="11"/>
                        <a:pt x="13" y="0"/>
                        <a:pt x="0" y="4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2" name="Freeform 46"/>
                <p:cNvSpPr/>
                <p:nvPr/>
              </p:nvSpPr>
              <p:spPr>
                <a:xfrm>
                  <a:off x="8734408" y="5173228"/>
                  <a:ext cx="360363" cy="760413"/>
                </a:xfrm>
                <a:custGeom>
                  <a:avLst/>
                  <a:gdLst/>
                  <a:ahLst/>
                  <a:cxnLst>
                    <a:cxn ang="0">
                      <a:pos x="137593" y="25997"/>
                    </a:cxn>
                    <a:cxn ang="0">
                      <a:pos x="262082" y="25997"/>
                    </a:cxn>
                    <a:cxn ang="0">
                      <a:pos x="235874" y="292467"/>
                    </a:cxn>
                    <a:cxn ang="0">
                      <a:pos x="216218" y="565435"/>
                    </a:cxn>
                    <a:cxn ang="0">
                      <a:pos x="137593" y="740915"/>
                    </a:cxn>
                    <a:cxn ang="0">
                      <a:pos x="26208" y="740915"/>
                    </a:cxn>
                    <a:cxn ang="0">
                      <a:pos x="26208" y="558936"/>
                    </a:cxn>
                    <a:cxn ang="0">
                      <a:pos x="0" y="402954"/>
                    </a:cxn>
                    <a:cxn ang="0">
                      <a:pos x="137593" y="25997"/>
                    </a:cxn>
                  </a:cxnLst>
                  <a:rect l="0" t="0" r="0" b="0"/>
                  <a:pathLst>
                    <a:path w="55" h="117">
                      <a:moveTo>
                        <a:pt x="21" y="4"/>
                      </a:moveTo>
                      <a:cubicBezTo>
                        <a:pt x="21" y="4"/>
                        <a:pt x="31" y="0"/>
                        <a:pt x="40" y="4"/>
                      </a:cubicBezTo>
                      <a:cubicBezTo>
                        <a:pt x="40" y="4"/>
                        <a:pt x="55" y="11"/>
                        <a:pt x="36" y="45"/>
                      </a:cubicBezTo>
                      <a:cubicBezTo>
                        <a:pt x="36" y="45"/>
                        <a:pt x="35" y="80"/>
                        <a:pt x="33" y="87"/>
                      </a:cubicBezTo>
                      <a:cubicBezTo>
                        <a:pt x="31" y="94"/>
                        <a:pt x="21" y="114"/>
                        <a:pt x="21" y="114"/>
                      </a:cubicBezTo>
                      <a:cubicBezTo>
                        <a:pt x="21" y="114"/>
                        <a:pt x="9" y="117"/>
                        <a:pt x="4" y="114"/>
                      </a:cubicBezTo>
                      <a:cubicBezTo>
                        <a:pt x="4" y="114"/>
                        <a:pt x="3" y="94"/>
                        <a:pt x="4" y="86"/>
                      </a:cubicBezTo>
                      <a:cubicBezTo>
                        <a:pt x="6" y="78"/>
                        <a:pt x="0" y="62"/>
                        <a:pt x="0" y="62"/>
                      </a:cubicBezTo>
                      <a:cubicBezTo>
                        <a:pt x="0" y="62"/>
                        <a:pt x="4" y="12"/>
                        <a:pt x="21" y="4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3" name="Freeform 47"/>
                <p:cNvSpPr/>
                <p:nvPr/>
              </p:nvSpPr>
              <p:spPr>
                <a:xfrm>
                  <a:off x="8224821" y="3177741"/>
                  <a:ext cx="542925" cy="2560638"/>
                </a:xfrm>
                <a:custGeom>
                  <a:avLst/>
                  <a:gdLst/>
                  <a:ahLst/>
                  <a:cxnLst>
                    <a:cxn ang="0">
                      <a:pos x="65413" y="2391662"/>
                    </a:cxn>
                    <a:cxn ang="0">
                      <a:pos x="150449" y="2547640"/>
                    </a:cxn>
                    <a:cxn ang="0">
                      <a:pos x="366311" y="2547640"/>
                    </a:cxn>
                    <a:cxn ang="0">
                      <a:pos x="484054" y="2469651"/>
                    </a:cxn>
                    <a:cxn ang="0">
                      <a:pos x="510219" y="2255181"/>
                    </a:cxn>
                    <a:cxn ang="0">
                      <a:pos x="529842" y="1650767"/>
                    </a:cxn>
                    <a:cxn ang="0">
                      <a:pos x="484054" y="812385"/>
                    </a:cxn>
                    <a:cxn ang="0">
                      <a:pos x="484054" y="344451"/>
                    </a:cxn>
                    <a:cxn ang="0">
                      <a:pos x="346687" y="0"/>
                    </a:cxn>
                    <a:cxn ang="0">
                      <a:pos x="0" y="168976"/>
                    </a:cxn>
                    <a:cxn ang="0">
                      <a:pos x="52330" y="818884"/>
                    </a:cxn>
                    <a:cxn ang="0">
                      <a:pos x="104660" y="1533783"/>
                    </a:cxn>
                    <a:cxn ang="0">
                      <a:pos x="85036" y="2196689"/>
                    </a:cxn>
                    <a:cxn ang="0">
                      <a:pos x="130825" y="2287677"/>
                    </a:cxn>
                    <a:cxn ang="0">
                      <a:pos x="65413" y="2391662"/>
                    </a:cxn>
                  </a:cxnLst>
                  <a:rect l="0" t="0" r="0" b="0"/>
                  <a:pathLst>
                    <a:path w="83" h="394">
                      <a:moveTo>
                        <a:pt x="10" y="368"/>
                      </a:moveTo>
                      <a:cubicBezTo>
                        <a:pt x="8" y="378"/>
                        <a:pt x="15" y="391"/>
                        <a:pt x="23" y="392"/>
                      </a:cubicBezTo>
                      <a:cubicBezTo>
                        <a:pt x="31" y="393"/>
                        <a:pt x="43" y="382"/>
                        <a:pt x="56" y="392"/>
                      </a:cubicBezTo>
                      <a:cubicBezTo>
                        <a:pt x="56" y="392"/>
                        <a:pt x="72" y="394"/>
                        <a:pt x="74" y="380"/>
                      </a:cubicBezTo>
                      <a:cubicBezTo>
                        <a:pt x="75" y="366"/>
                        <a:pt x="78" y="347"/>
                        <a:pt x="78" y="347"/>
                      </a:cubicBezTo>
                      <a:cubicBezTo>
                        <a:pt x="78" y="347"/>
                        <a:pt x="83" y="274"/>
                        <a:pt x="81" y="254"/>
                      </a:cubicBezTo>
                      <a:cubicBezTo>
                        <a:pt x="79" y="234"/>
                        <a:pt x="69" y="162"/>
                        <a:pt x="74" y="125"/>
                      </a:cubicBezTo>
                      <a:cubicBezTo>
                        <a:pt x="78" y="88"/>
                        <a:pt x="83" y="64"/>
                        <a:pt x="74" y="53"/>
                      </a:cubicBezTo>
                      <a:cubicBezTo>
                        <a:pt x="64" y="42"/>
                        <a:pt x="53" y="0"/>
                        <a:pt x="53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5" y="115"/>
                        <a:pt x="8" y="126"/>
                      </a:cubicBezTo>
                      <a:cubicBezTo>
                        <a:pt x="10" y="138"/>
                        <a:pt x="20" y="223"/>
                        <a:pt x="16" y="236"/>
                      </a:cubicBezTo>
                      <a:cubicBezTo>
                        <a:pt x="13" y="250"/>
                        <a:pt x="10" y="334"/>
                        <a:pt x="13" y="338"/>
                      </a:cubicBezTo>
                      <a:cubicBezTo>
                        <a:pt x="16" y="342"/>
                        <a:pt x="23" y="348"/>
                        <a:pt x="20" y="352"/>
                      </a:cubicBezTo>
                      <a:cubicBezTo>
                        <a:pt x="16" y="356"/>
                        <a:pt x="13" y="357"/>
                        <a:pt x="10" y="368"/>
                      </a:cubicBez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4" name="Freeform 48"/>
                <p:cNvSpPr/>
                <p:nvPr/>
              </p:nvSpPr>
              <p:spPr>
                <a:xfrm>
                  <a:off x="8224821" y="3177741"/>
                  <a:ext cx="530225" cy="2541588"/>
                </a:xfrm>
                <a:custGeom>
                  <a:avLst/>
                  <a:gdLst/>
                  <a:ahLst/>
                  <a:cxnLst>
                    <a:cxn ang="0">
                      <a:pos x="484403" y="344512"/>
                    </a:cxn>
                    <a:cxn ang="0">
                      <a:pos x="346937" y="0"/>
                    </a:cxn>
                    <a:cxn ang="0">
                      <a:pos x="0" y="169006"/>
                    </a:cxn>
                    <a:cxn ang="0">
                      <a:pos x="52368" y="819028"/>
                    </a:cxn>
                    <a:cxn ang="0">
                      <a:pos x="104736" y="1534053"/>
                    </a:cxn>
                    <a:cxn ang="0">
                      <a:pos x="78552" y="2151574"/>
                    </a:cxn>
                    <a:cxn ang="0">
                      <a:pos x="432035" y="2541588"/>
                    </a:cxn>
                    <a:cxn ang="0">
                      <a:pos x="484403" y="2470086"/>
                    </a:cxn>
                    <a:cxn ang="0">
                      <a:pos x="510587" y="2255578"/>
                    </a:cxn>
                    <a:cxn ang="0">
                      <a:pos x="530225" y="1924067"/>
                    </a:cxn>
                    <a:cxn ang="0">
                      <a:pos x="464765" y="1592555"/>
                    </a:cxn>
                    <a:cxn ang="0">
                      <a:pos x="425489" y="2067072"/>
                    </a:cxn>
                    <a:cxn ang="0">
                      <a:pos x="399305" y="1677058"/>
                    </a:cxn>
                    <a:cxn ang="0">
                      <a:pos x="268385" y="806028"/>
                    </a:cxn>
                    <a:cxn ang="0">
                      <a:pos x="405851" y="572020"/>
                    </a:cxn>
                    <a:cxn ang="0">
                      <a:pos x="510587" y="598021"/>
                    </a:cxn>
                    <a:cxn ang="0">
                      <a:pos x="484403" y="344512"/>
                    </a:cxn>
                  </a:cxnLst>
                  <a:rect l="0" t="0" r="0" b="0"/>
                  <a:pathLst>
                    <a:path w="81" h="391">
                      <a:moveTo>
                        <a:pt x="74" y="53"/>
                      </a:moveTo>
                      <a:cubicBezTo>
                        <a:pt x="64" y="42"/>
                        <a:pt x="53" y="0"/>
                        <a:pt x="53" y="0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26"/>
                        <a:pt x="5" y="115"/>
                        <a:pt x="8" y="126"/>
                      </a:cubicBezTo>
                      <a:cubicBezTo>
                        <a:pt x="10" y="138"/>
                        <a:pt x="20" y="223"/>
                        <a:pt x="16" y="236"/>
                      </a:cubicBezTo>
                      <a:cubicBezTo>
                        <a:pt x="14" y="247"/>
                        <a:pt x="11" y="309"/>
                        <a:pt x="12" y="331"/>
                      </a:cubicBezTo>
                      <a:cubicBezTo>
                        <a:pt x="30" y="348"/>
                        <a:pt x="51" y="373"/>
                        <a:pt x="66" y="391"/>
                      </a:cubicBezTo>
                      <a:cubicBezTo>
                        <a:pt x="69" y="389"/>
                        <a:pt x="73" y="386"/>
                        <a:pt x="74" y="380"/>
                      </a:cubicBezTo>
                      <a:cubicBezTo>
                        <a:pt x="75" y="366"/>
                        <a:pt x="78" y="347"/>
                        <a:pt x="78" y="347"/>
                      </a:cubicBezTo>
                      <a:cubicBezTo>
                        <a:pt x="78" y="347"/>
                        <a:pt x="80" y="321"/>
                        <a:pt x="81" y="296"/>
                      </a:cubicBezTo>
                      <a:cubicBezTo>
                        <a:pt x="77" y="268"/>
                        <a:pt x="71" y="245"/>
                        <a:pt x="71" y="245"/>
                      </a:cubicBezTo>
                      <a:cubicBezTo>
                        <a:pt x="72" y="257"/>
                        <a:pt x="65" y="318"/>
                        <a:pt x="65" y="318"/>
                      </a:cubicBezTo>
                      <a:cubicBezTo>
                        <a:pt x="65" y="318"/>
                        <a:pt x="59" y="288"/>
                        <a:pt x="61" y="258"/>
                      </a:cubicBezTo>
                      <a:cubicBezTo>
                        <a:pt x="64" y="228"/>
                        <a:pt x="45" y="131"/>
                        <a:pt x="41" y="124"/>
                      </a:cubicBezTo>
                      <a:cubicBezTo>
                        <a:pt x="37" y="116"/>
                        <a:pt x="53" y="90"/>
                        <a:pt x="62" y="88"/>
                      </a:cubicBezTo>
                      <a:cubicBezTo>
                        <a:pt x="66" y="87"/>
                        <a:pt x="71" y="89"/>
                        <a:pt x="78" y="92"/>
                      </a:cubicBezTo>
                      <a:cubicBezTo>
                        <a:pt x="80" y="73"/>
                        <a:pt x="80" y="60"/>
                        <a:pt x="74" y="53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5" name="Freeform 49"/>
                <p:cNvSpPr/>
                <p:nvPr/>
              </p:nvSpPr>
              <p:spPr>
                <a:xfrm>
                  <a:off x="7785083" y="3184091"/>
                  <a:ext cx="1166813" cy="2417763"/>
                </a:xfrm>
                <a:custGeom>
                  <a:avLst/>
                  <a:gdLst/>
                  <a:ahLst/>
                  <a:cxnLst>
                    <a:cxn ang="0">
                      <a:pos x="104882" y="233977"/>
                    </a:cxn>
                    <a:cxn ang="0">
                      <a:pos x="773505" y="0"/>
                    </a:cxn>
                    <a:cxn ang="0">
                      <a:pos x="452304" y="363964"/>
                    </a:cxn>
                    <a:cxn ang="0">
                      <a:pos x="517855" y="864415"/>
                    </a:cxn>
                    <a:cxn ang="0">
                      <a:pos x="439194" y="1176385"/>
                    </a:cxn>
                    <a:cxn ang="0">
                      <a:pos x="471969" y="1260876"/>
                    </a:cxn>
                    <a:cxn ang="0">
                      <a:pos x="511300" y="1423360"/>
                    </a:cxn>
                    <a:cxn ang="0">
                      <a:pos x="1002935" y="1949809"/>
                    </a:cxn>
                    <a:cxn ang="0">
                      <a:pos x="1153703" y="2001804"/>
                    </a:cxn>
                    <a:cxn ang="0">
                      <a:pos x="976714" y="2417763"/>
                    </a:cxn>
                    <a:cxn ang="0">
                      <a:pos x="773505" y="2346270"/>
                    </a:cxn>
                    <a:cxn ang="0">
                      <a:pos x="360532" y="1904313"/>
                    </a:cxn>
                    <a:cxn ang="0">
                      <a:pos x="104882" y="1559847"/>
                    </a:cxn>
                    <a:cxn ang="0">
                      <a:pos x="52441" y="1403862"/>
                    </a:cxn>
                    <a:cxn ang="0">
                      <a:pos x="0" y="643437"/>
                    </a:cxn>
                    <a:cxn ang="0">
                      <a:pos x="104882" y="233977"/>
                    </a:cxn>
                  </a:cxnLst>
                  <a:rect l="0" t="0" r="0" b="0"/>
                  <a:pathLst>
                    <a:path w="178" h="372">
                      <a:moveTo>
                        <a:pt x="16" y="36"/>
                      </a:moveTo>
                      <a:cubicBezTo>
                        <a:pt x="16" y="36"/>
                        <a:pt x="89" y="18"/>
                        <a:pt x="118" y="0"/>
                      </a:cubicBezTo>
                      <a:cubicBezTo>
                        <a:pt x="118" y="0"/>
                        <a:pt x="69" y="48"/>
                        <a:pt x="69" y="56"/>
                      </a:cubicBezTo>
                      <a:cubicBezTo>
                        <a:pt x="70" y="64"/>
                        <a:pt x="79" y="133"/>
                        <a:pt x="79" y="133"/>
                      </a:cubicBezTo>
                      <a:cubicBezTo>
                        <a:pt x="67" y="181"/>
                        <a:pt x="67" y="181"/>
                        <a:pt x="67" y="181"/>
                      </a:cubicBezTo>
                      <a:cubicBezTo>
                        <a:pt x="67" y="181"/>
                        <a:pt x="72" y="191"/>
                        <a:pt x="72" y="194"/>
                      </a:cubicBezTo>
                      <a:cubicBezTo>
                        <a:pt x="72" y="198"/>
                        <a:pt x="72" y="214"/>
                        <a:pt x="78" y="219"/>
                      </a:cubicBezTo>
                      <a:cubicBezTo>
                        <a:pt x="84" y="223"/>
                        <a:pt x="147" y="298"/>
                        <a:pt x="153" y="300"/>
                      </a:cubicBezTo>
                      <a:cubicBezTo>
                        <a:pt x="153" y="300"/>
                        <a:pt x="171" y="301"/>
                        <a:pt x="176" y="308"/>
                      </a:cubicBezTo>
                      <a:cubicBezTo>
                        <a:pt x="176" y="308"/>
                        <a:pt x="178" y="344"/>
                        <a:pt x="149" y="372"/>
                      </a:cubicBezTo>
                      <a:cubicBezTo>
                        <a:pt x="149" y="372"/>
                        <a:pt x="131" y="371"/>
                        <a:pt x="118" y="361"/>
                      </a:cubicBezTo>
                      <a:cubicBezTo>
                        <a:pt x="104" y="350"/>
                        <a:pt x="68" y="311"/>
                        <a:pt x="55" y="293"/>
                      </a:cubicBezTo>
                      <a:cubicBezTo>
                        <a:pt x="43" y="275"/>
                        <a:pt x="29" y="247"/>
                        <a:pt x="16" y="240"/>
                      </a:cubicBezTo>
                      <a:cubicBezTo>
                        <a:pt x="16" y="240"/>
                        <a:pt x="10" y="230"/>
                        <a:pt x="8" y="216"/>
                      </a:cubicBezTo>
                      <a:cubicBezTo>
                        <a:pt x="5" y="201"/>
                        <a:pt x="0" y="99"/>
                        <a:pt x="0" y="99"/>
                      </a:cubicBezTo>
                      <a:lnTo>
                        <a:pt x="16" y="36"/>
                      </a:ln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6" name="Freeform 50"/>
                <p:cNvSpPr/>
                <p:nvPr/>
              </p:nvSpPr>
              <p:spPr>
                <a:xfrm>
                  <a:off x="7785083" y="3184091"/>
                  <a:ext cx="1133475" cy="2417763"/>
                </a:xfrm>
                <a:custGeom>
                  <a:avLst/>
                  <a:gdLst/>
                  <a:ahLst/>
                  <a:cxnLst>
                    <a:cxn ang="0">
                      <a:pos x="1074508" y="2138290"/>
                    </a:cxn>
                    <a:cxn ang="0">
                      <a:pos x="707603" y="2144790"/>
                    </a:cxn>
                    <a:cxn ang="0">
                      <a:pos x="517598" y="1936810"/>
                    </a:cxn>
                    <a:cxn ang="0">
                      <a:pos x="923815" y="1969307"/>
                    </a:cxn>
                    <a:cxn ang="0">
                      <a:pos x="963126" y="1917312"/>
                    </a:cxn>
                    <a:cxn ang="0">
                      <a:pos x="936919" y="1891315"/>
                    </a:cxn>
                    <a:cxn ang="0">
                      <a:pos x="746914" y="1936810"/>
                    </a:cxn>
                    <a:cxn ang="0">
                      <a:pos x="465183" y="1774326"/>
                    </a:cxn>
                    <a:cxn ang="0">
                      <a:pos x="524150" y="1891315"/>
                    </a:cxn>
                    <a:cxn ang="0">
                      <a:pos x="347250" y="1715832"/>
                    </a:cxn>
                    <a:cxn ang="0">
                      <a:pos x="642084" y="1741829"/>
                    </a:cxn>
                    <a:cxn ang="0">
                      <a:pos x="773122" y="1871817"/>
                    </a:cxn>
                    <a:cxn ang="0">
                      <a:pos x="609325" y="1631340"/>
                    </a:cxn>
                    <a:cxn ang="0">
                      <a:pos x="222764" y="1546848"/>
                    </a:cxn>
                    <a:cxn ang="0">
                      <a:pos x="570013" y="1572846"/>
                    </a:cxn>
                    <a:cxn ang="0">
                      <a:pos x="622428" y="1540349"/>
                    </a:cxn>
                    <a:cxn ang="0">
                      <a:pos x="570013" y="1488354"/>
                    </a:cxn>
                    <a:cxn ang="0">
                      <a:pos x="471735" y="1527350"/>
                    </a:cxn>
                    <a:cxn ang="0">
                      <a:pos x="327594" y="1488354"/>
                    </a:cxn>
                    <a:cxn ang="0">
                      <a:pos x="124486" y="1260876"/>
                    </a:cxn>
                    <a:cxn ang="0">
                      <a:pos x="360353" y="1072395"/>
                    </a:cxn>
                    <a:cxn ang="0">
                      <a:pos x="255523" y="1052897"/>
                    </a:cxn>
                    <a:cxn ang="0">
                      <a:pos x="419320" y="929409"/>
                    </a:cxn>
                    <a:cxn ang="0">
                      <a:pos x="144141" y="1026899"/>
                    </a:cxn>
                    <a:cxn ang="0">
                      <a:pos x="124486" y="805921"/>
                    </a:cxn>
                    <a:cxn ang="0">
                      <a:pos x="307938" y="695432"/>
                    </a:cxn>
                    <a:cxn ang="0">
                      <a:pos x="458632" y="831918"/>
                    </a:cxn>
                    <a:cxn ang="0">
                      <a:pos x="497943" y="935908"/>
                    </a:cxn>
                    <a:cxn ang="0">
                      <a:pos x="517598" y="864415"/>
                    </a:cxn>
                    <a:cxn ang="0">
                      <a:pos x="452080" y="363964"/>
                    </a:cxn>
                    <a:cxn ang="0">
                      <a:pos x="773122" y="0"/>
                    </a:cxn>
                    <a:cxn ang="0">
                      <a:pos x="104830" y="233977"/>
                    </a:cxn>
                    <a:cxn ang="0">
                      <a:pos x="0" y="643437"/>
                    </a:cxn>
                    <a:cxn ang="0">
                      <a:pos x="52415" y="1403862"/>
                    </a:cxn>
                    <a:cxn ang="0">
                      <a:pos x="104830" y="1559847"/>
                    </a:cxn>
                    <a:cxn ang="0">
                      <a:pos x="360353" y="1904313"/>
                    </a:cxn>
                    <a:cxn ang="0">
                      <a:pos x="773122" y="2346270"/>
                    </a:cxn>
                    <a:cxn ang="0">
                      <a:pos x="976230" y="2417763"/>
                    </a:cxn>
                    <a:cxn ang="0">
                      <a:pos x="1133475" y="2138290"/>
                    </a:cxn>
                    <a:cxn ang="0">
                      <a:pos x="1074508" y="2138290"/>
                    </a:cxn>
                  </a:cxnLst>
                  <a:rect l="0" t="0" r="0" b="0"/>
                  <a:pathLst>
                    <a:path w="173" h="372">
                      <a:moveTo>
                        <a:pt x="164" y="329"/>
                      </a:moveTo>
                      <a:cubicBezTo>
                        <a:pt x="154" y="325"/>
                        <a:pt x="123" y="338"/>
                        <a:pt x="108" y="330"/>
                      </a:cubicBezTo>
                      <a:cubicBezTo>
                        <a:pt x="93" y="321"/>
                        <a:pt x="79" y="298"/>
                        <a:pt x="79" y="298"/>
                      </a:cubicBezTo>
                      <a:cubicBezTo>
                        <a:pt x="79" y="298"/>
                        <a:pt x="116" y="329"/>
                        <a:pt x="141" y="303"/>
                      </a:cubicBezTo>
                      <a:cubicBezTo>
                        <a:pt x="144" y="299"/>
                        <a:pt x="146" y="297"/>
                        <a:pt x="147" y="295"/>
                      </a:cubicBezTo>
                      <a:cubicBezTo>
                        <a:pt x="146" y="294"/>
                        <a:pt x="145" y="293"/>
                        <a:pt x="143" y="291"/>
                      </a:cubicBezTo>
                      <a:cubicBezTo>
                        <a:pt x="135" y="293"/>
                        <a:pt x="122" y="299"/>
                        <a:pt x="114" y="298"/>
                      </a:cubicBezTo>
                      <a:cubicBezTo>
                        <a:pt x="98" y="295"/>
                        <a:pt x="77" y="285"/>
                        <a:pt x="71" y="273"/>
                      </a:cubicBezTo>
                      <a:cubicBezTo>
                        <a:pt x="80" y="291"/>
                        <a:pt x="80" y="291"/>
                        <a:pt x="80" y="291"/>
                      </a:cubicBezTo>
                      <a:cubicBezTo>
                        <a:pt x="80" y="291"/>
                        <a:pt x="59" y="281"/>
                        <a:pt x="53" y="264"/>
                      </a:cubicBezTo>
                      <a:cubicBezTo>
                        <a:pt x="53" y="264"/>
                        <a:pt x="86" y="258"/>
                        <a:pt x="98" y="268"/>
                      </a:cubicBezTo>
                      <a:cubicBezTo>
                        <a:pt x="111" y="277"/>
                        <a:pt x="118" y="288"/>
                        <a:pt x="118" y="288"/>
                      </a:cubicBezTo>
                      <a:cubicBezTo>
                        <a:pt x="118" y="288"/>
                        <a:pt x="108" y="255"/>
                        <a:pt x="93" y="251"/>
                      </a:cubicBezTo>
                      <a:cubicBezTo>
                        <a:pt x="79" y="247"/>
                        <a:pt x="42" y="250"/>
                        <a:pt x="34" y="238"/>
                      </a:cubicBezTo>
                      <a:cubicBezTo>
                        <a:pt x="34" y="238"/>
                        <a:pt x="78" y="247"/>
                        <a:pt x="87" y="242"/>
                      </a:cubicBezTo>
                      <a:cubicBezTo>
                        <a:pt x="89" y="240"/>
                        <a:pt x="92" y="239"/>
                        <a:pt x="95" y="237"/>
                      </a:cubicBezTo>
                      <a:cubicBezTo>
                        <a:pt x="92" y="234"/>
                        <a:pt x="90" y="231"/>
                        <a:pt x="87" y="229"/>
                      </a:cubicBezTo>
                      <a:cubicBezTo>
                        <a:pt x="84" y="232"/>
                        <a:pt x="78" y="236"/>
                        <a:pt x="72" y="235"/>
                      </a:cubicBezTo>
                      <a:cubicBezTo>
                        <a:pt x="61" y="233"/>
                        <a:pt x="50" y="229"/>
                        <a:pt x="50" y="229"/>
                      </a:cubicBezTo>
                      <a:cubicBezTo>
                        <a:pt x="50" y="229"/>
                        <a:pt x="22" y="219"/>
                        <a:pt x="19" y="194"/>
                      </a:cubicBezTo>
                      <a:cubicBezTo>
                        <a:pt x="17" y="170"/>
                        <a:pt x="43" y="181"/>
                        <a:pt x="55" y="165"/>
                      </a:cubicBezTo>
                      <a:cubicBezTo>
                        <a:pt x="67" y="150"/>
                        <a:pt x="39" y="162"/>
                        <a:pt x="39" y="162"/>
                      </a:cubicBezTo>
                      <a:cubicBezTo>
                        <a:pt x="39" y="162"/>
                        <a:pt x="59" y="153"/>
                        <a:pt x="64" y="143"/>
                      </a:cubicBezTo>
                      <a:cubicBezTo>
                        <a:pt x="64" y="143"/>
                        <a:pt x="26" y="170"/>
                        <a:pt x="22" y="158"/>
                      </a:cubicBezTo>
                      <a:cubicBezTo>
                        <a:pt x="19" y="146"/>
                        <a:pt x="19" y="124"/>
                        <a:pt x="19" y="124"/>
                      </a:cubicBezTo>
                      <a:cubicBezTo>
                        <a:pt x="19" y="124"/>
                        <a:pt x="43" y="120"/>
                        <a:pt x="47" y="107"/>
                      </a:cubicBezTo>
                      <a:cubicBezTo>
                        <a:pt x="50" y="95"/>
                        <a:pt x="67" y="116"/>
                        <a:pt x="70" y="128"/>
                      </a:cubicBezTo>
                      <a:cubicBezTo>
                        <a:pt x="72" y="133"/>
                        <a:pt x="74" y="139"/>
                        <a:pt x="76" y="144"/>
                      </a:cubicBezTo>
                      <a:cubicBezTo>
                        <a:pt x="79" y="133"/>
                        <a:pt x="79" y="133"/>
                        <a:pt x="79" y="133"/>
                      </a:cubicBezTo>
                      <a:cubicBezTo>
                        <a:pt x="79" y="133"/>
                        <a:pt x="70" y="64"/>
                        <a:pt x="69" y="56"/>
                      </a:cubicBezTo>
                      <a:cubicBezTo>
                        <a:pt x="69" y="48"/>
                        <a:pt x="118" y="0"/>
                        <a:pt x="118" y="0"/>
                      </a:cubicBezTo>
                      <a:cubicBezTo>
                        <a:pt x="89" y="18"/>
                        <a:pt x="16" y="36"/>
                        <a:pt x="16" y="36"/>
                      </a:cubicBezTo>
                      <a:cubicBezTo>
                        <a:pt x="0" y="99"/>
                        <a:pt x="0" y="99"/>
                        <a:pt x="0" y="99"/>
                      </a:cubicBezTo>
                      <a:cubicBezTo>
                        <a:pt x="0" y="99"/>
                        <a:pt x="5" y="201"/>
                        <a:pt x="8" y="216"/>
                      </a:cubicBezTo>
                      <a:cubicBezTo>
                        <a:pt x="10" y="230"/>
                        <a:pt x="16" y="240"/>
                        <a:pt x="16" y="240"/>
                      </a:cubicBezTo>
                      <a:cubicBezTo>
                        <a:pt x="29" y="247"/>
                        <a:pt x="43" y="275"/>
                        <a:pt x="55" y="293"/>
                      </a:cubicBezTo>
                      <a:cubicBezTo>
                        <a:pt x="68" y="311"/>
                        <a:pt x="104" y="350"/>
                        <a:pt x="118" y="361"/>
                      </a:cubicBezTo>
                      <a:cubicBezTo>
                        <a:pt x="131" y="371"/>
                        <a:pt x="149" y="372"/>
                        <a:pt x="149" y="372"/>
                      </a:cubicBezTo>
                      <a:cubicBezTo>
                        <a:pt x="163" y="358"/>
                        <a:pt x="170" y="342"/>
                        <a:pt x="173" y="329"/>
                      </a:cubicBezTo>
                      <a:cubicBezTo>
                        <a:pt x="169" y="330"/>
                        <a:pt x="166" y="330"/>
                        <a:pt x="164" y="329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7" name="Freeform 51"/>
                <p:cNvSpPr/>
                <p:nvPr/>
              </p:nvSpPr>
              <p:spPr>
                <a:xfrm>
                  <a:off x="8008921" y="2001403"/>
                  <a:ext cx="830263" cy="1703388"/>
                </a:xfrm>
                <a:custGeom>
                  <a:avLst/>
                  <a:gdLst/>
                  <a:ahLst/>
                  <a:cxnLst>
                    <a:cxn ang="0">
                      <a:pos x="353025" y="6501"/>
                    </a:cxn>
                    <a:cxn ang="0">
                      <a:pos x="398788" y="617641"/>
                    </a:cxn>
                    <a:cxn ang="0">
                      <a:pos x="621063" y="1014231"/>
                    </a:cxn>
                    <a:cxn ang="0">
                      <a:pos x="692975" y="1131258"/>
                    </a:cxn>
                    <a:cxn ang="0">
                      <a:pos x="679900" y="1150762"/>
                    </a:cxn>
                    <a:cxn ang="0">
                      <a:pos x="830263" y="1657878"/>
                    </a:cxn>
                    <a:cxn ang="0">
                      <a:pos x="621063" y="1657878"/>
                    </a:cxn>
                    <a:cxn ang="0">
                      <a:pos x="424938" y="1157264"/>
                    </a:cxn>
                    <a:cxn ang="0">
                      <a:pos x="424938" y="1137759"/>
                    </a:cxn>
                    <a:cxn ang="0">
                      <a:pos x="268038" y="890703"/>
                    </a:cxn>
                    <a:cxn ang="0">
                      <a:pos x="58838" y="442101"/>
                    </a:cxn>
                    <a:cxn ang="0">
                      <a:pos x="0" y="19504"/>
                    </a:cxn>
                    <a:cxn ang="0">
                      <a:pos x="130750" y="58513"/>
                    </a:cxn>
                    <a:cxn ang="0">
                      <a:pos x="353025" y="6501"/>
                    </a:cxn>
                  </a:cxnLst>
                  <a:rect l="0" t="0" r="0" b="0"/>
                  <a:pathLst>
                    <a:path w="127" h="262">
                      <a:moveTo>
                        <a:pt x="54" y="1"/>
                      </a:moveTo>
                      <a:cubicBezTo>
                        <a:pt x="54" y="1"/>
                        <a:pt x="48" y="79"/>
                        <a:pt x="61" y="95"/>
                      </a:cubicBezTo>
                      <a:cubicBezTo>
                        <a:pt x="75" y="110"/>
                        <a:pt x="95" y="156"/>
                        <a:pt x="95" y="156"/>
                      </a:cubicBezTo>
                      <a:cubicBezTo>
                        <a:pt x="106" y="174"/>
                        <a:pt x="106" y="174"/>
                        <a:pt x="106" y="174"/>
                      </a:cubicBezTo>
                      <a:cubicBezTo>
                        <a:pt x="104" y="177"/>
                        <a:pt x="104" y="177"/>
                        <a:pt x="104" y="177"/>
                      </a:cubicBezTo>
                      <a:cubicBezTo>
                        <a:pt x="104" y="177"/>
                        <a:pt x="127" y="247"/>
                        <a:pt x="127" y="255"/>
                      </a:cubicBezTo>
                      <a:cubicBezTo>
                        <a:pt x="127" y="255"/>
                        <a:pt x="104" y="262"/>
                        <a:pt x="95" y="255"/>
                      </a:cubicBezTo>
                      <a:cubicBezTo>
                        <a:pt x="86" y="248"/>
                        <a:pt x="70" y="208"/>
                        <a:pt x="65" y="178"/>
                      </a:cubicBezTo>
                      <a:cubicBezTo>
                        <a:pt x="65" y="177"/>
                        <a:pt x="65" y="176"/>
                        <a:pt x="65" y="175"/>
                      </a:cubicBezTo>
                      <a:cubicBezTo>
                        <a:pt x="61" y="146"/>
                        <a:pt x="41" y="137"/>
                        <a:pt x="41" y="137"/>
                      </a:cubicBezTo>
                      <a:cubicBezTo>
                        <a:pt x="9" y="68"/>
                        <a:pt x="9" y="68"/>
                        <a:pt x="9" y="6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3" y="2"/>
                        <a:pt x="20" y="9"/>
                      </a:cubicBezTo>
                      <a:cubicBezTo>
                        <a:pt x="20" y="9"/>
                        <a:pt x="49" y="0"/>
                        <a:pt x="54" y="1"/>
                      </a:cubicBez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8" name="Freeform 52"/>
                <p:cNvSpPr/>
                <p:nvPr/>
              </p:nvSpPr>
              <p:spPr>
                <a:xfrm>
                  <a:off x="7372333" y="2039503"/>
                  <a:ext cx="747713" cy="1924050"/>
                </a:xfrm>
                <a:custGeom>
                  <a:avLst/>
                  <a:gdLst/>
                  <a:ahLst/>
                  <a:cxnLst>
                    <a:cxn ang="0">
                      <a:pos x="321385" y="1885049"/>
                    </a:cxn>
                    <a:cxn ang="0">
                      <a:pos x="603418" y="1859048"/>
                    </a:cxn>
                    <a:cxn ang="0">
                      <a:pos x="747713" y="1521040"/>
                    </a:cxn>
                    <a:cxn ang="0">
                      <a:pos x="721477" y="923024"/>
                    </a:cxn>
                    <a:cxn ang="0">
                      <a:pos x="557505" y="273007"/>
                    </a:cxn>
                    <a:cxn ang="0">
                      <a:pos x="295150" y="0"/>
                    </a:cxn>
                    <a:cxn ang="0">
                      <a:pos x="223002" y="78002"/>
                    </a:cxn>
                    <a:cxn ang="0">
                      <a:pos x="163972" y="136504"/>
                    </a:cxn>
                    <a:cxn ang="0">
                      <a:pos x="0" y="175505"/>
                    </a:cxn>
                    <a:cxn ang="0">
                      <a:pos x="163972" y="299008"/>
                    </a:cxn>
                    <a:cxn ang="0">
                      <a:pos x="255797" y="565515"/>
                    </a:cxn>
                    <a:cxn ang="0">
                      <a:pos x="255797" y="1144030"/>
                    </a:cxn>
                    <a:cxn ang="0">
                      <a:pos x="255797" y="1384536"/>
                    </a:cxn>
                    <a:cxn ang="0">
                      <a:pos x="321385" y="1885049"/>
                    </a:cxn>
                  </a:cxnLst>
                  <a:rect l="0" t="0" r="0" b="0"/>
                  <a:pathLst>
                    <a:path w="114" h="296">
                      <a:moveTo>
                        <a:pt x="49" y="290"/>
                      </a:moveTo>
                      <a:cubicBezTo>
                        <a:pt x="49" y="290"/>
                        <a:pt x="78" y="296"/>
                        <a:pt x="92" y="286"/>
                      </a:cubicBezTo>
                      <a:cubicBezTo>
                        <a:pt x="105" y="276"/>
                        <a:pt x="114" y="234"/>
                        <a:pt x="114" y="234"/>
                      </a:cubicBezTo>
                      <a:cubicBezTo>
                        <a:pt x="110" y="142"/>
                        <a:pt x="110" y="142"/>
                        <a:pt x="110" y="142"/>
                      </a:cubicBezTo>
                      <a:cubicBezTo>
                        <a:pt x="110" y="142"/>
                        <a:pt x="93" y="52"/>
                        <a:pt x="85" y="42"/>
                      </a:cubicBezTo>
                      <a:cubicBezTo>
                        <a:pt x="77" y="32"/>
                        <a:pt x="50" y="25"/>
                        <a:pt x="45" y="0"/>
                      </a:cubicBezTo>
                      <a:cubicBezTo>
                        <a:pt x="45" y="0"/>
                        <a:pt x="37" y="0"/>
                        <a:pt x="34" y="1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5" y="21"/>
                        <a:pt x="7" y="19"/>
                        <a:pt x="0" y="27"/>
                      </a:cubicBezTo>
                      <a:cubicBezTo>
                        <a:pt x="0" y="27"/>
                        <a:pt x="19" y="37"/>
                        <a:pt x="25" y="46"/>
                      </a:cubicBezTo>
                      <a:cubicBezTo>
                        <a:pt x="31" y="56"/>
                        <a:pt x="39" y="87"/>
                        <a:pt x="39" y="87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213"/>
                        <a:pt x="39" y="213"/>
                        <a:pt x="39" y="213"/>
                      </a:cubicBezTo>
                      <a:cubicBezTo>
                        <a:pt x="39" y="213"/>
                        <a:pt x="45" y="283"/>
                        <a:pt x="49" y="290"/>
                      </a:cubicBez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49" name="Freeform 53"/>
                <p:cNvSpPr/>
                <p:nvPr/>
              </p:nvSpPr>
              <p:spPr>
                <a:xfrm>
                  <a:off x="7372333" y="2098241"/>
                  <a:ext cx="727075" cy="1235075"/>
                </a:xfrm>
                <a:custGeom>
                  <a:avLst/>
                  <a:gdLst/>
                  <a:ahLst/>
                  <a:cxnLst>
                    <a:cxn ang="0">
                      <a:pos x="720525" y="864553"/>
                    </a:cxn>
                    <a:cxn ang="0">
                      <a:pos x="681223" y="656540"/>
                    </a:cxn>
                    <a:cxn ang="0">
                      <a:pos x="438865" y="292518"/>
                    </a:cxn>
                    <a:cxn ang="0">
                      <a:pos x="229258" y="0"/>
                    </a:cxn>
                    <a:cxn ang="0">
                      <a:pos x="229258" y="0"/>
                    </a:cxn>
                    <a:cxn ang="0">
                      <a:pos x="537118" y="474529"/>
                    </a:cxn>
                    <a:cxn ang="0">
                      <a:pos x="465066" y="487530"/>
                    </a:cxn>
                    <a:cxn ang="0">
                      <a:pos x="301310" y="435526"/>
                    </a:cxn>
                    <a:cxn ang="0">
                      <a:pos x="26201" y="97506"/>
                    </a:cxn>
                    <a:cxn ang="0">
                      <a:pos x="0" y="117007"/>
                    </a:cxn>
                    <a:cxn ang="0">
                      <a:pos x="163756" y="240515"/>
                    </a:cxn>
                    <a:cxn ang="0">
                      <a:pos x="235808" y="507031"/>
                    </a:cxn>
                    <a:cxn ang="0">
                      <a:pos x="255459" y="1020562"/>
                    </a:cxn>
                    <a:cxn ang="0">
                      <a:pos x="478166" y="1098567"/>
                    </a:cxn>
                    <a:cxn ang="0">
                      <a:pos x="438865" y="1235075"/>
                    </a:cxn>
                    <a:cxn ang="0">
                      <a:pos x="727075" y="1027062"/>
                    </a:cxn>
                    <a:cxn ang="0">
                      <a:pos x="720525" y="864553"/>
                    </a:cxn>
                  </a:cxnLst>
                  <a:rect l="0" t="0" r="0" b="0"/>
                  <a:pathLst>
                    <a:path w="111" h="190">
                      <a:moveTo>
                        <a:pt x="110" y="133"/>
                      </a:moveTo>
                      <a:cubicBezTo>
                        <a:pt x="110" y="133"/>
                        <a:pt x="107" y="119"/>
                        <a:pt x="104" y="101"/>
                      </a:cubicBezTo>
                      <a:cubicBezTo>
                        <a:pt x="96" y="90"/>
                        <a:pt x="72" y="50"/>
                        <a:pt x="67" y="45"/>
                      </a:cubicBezTo>
                      <a:cubicBezTo>
                        <a:pt x="63" y="40"/>
                        <a:pt x="45" y="14"/>
                        <a:pt x="35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51" y="24"/>
                        <a:pt x="82" y="73"/>
                        <a:pt x="82" y="73"/>
                      </a:cubicBezTo>
                      <a:cubicBezTo>
                        <a:pt x="82" y="73"/>
                        <a:pt x="73" y="74"/>
                        <a:pt x="71" y="75"/>
                      </a:cubicBezTo>
                      <a:cubicBezTo>
                        <a:pt x="69" y="75"/>
                        <a:pt x="46" y="67"/>
                        <a:pt x="46" y="67"/>
                      </a:cubicBezTo>
                      <a:cubicBezTo>
                        <a:pt x="43" y="43"/>
                        <a:pt x="22" y="26"/>
                        <a:pt x="4" y="15"/>
                      </a:cubicBezTo>
                      <a:cubicBezTo>
                        <a:pt x="2" y="16"/>
                        <a:pt x="1" y="17"/>
                        <a:pt x="0" y="18"/>
                      </a:cubicBezTo>
                      <a:cubicBezTo>
                        <a:pt x="0" y="18"/>
                        <a:pt x="19" y="28"/>
                        <a:pt x="25" y="37"/>
                      </a:cubicBezTo>
                      <a:cubicBezTo>
                        <a:pt x="31" y="47"/>
                        <a:pt x="36" y="78"/>
                        <a:pt x="36" y="78"/>
                      </a:cubicBezTo>
                      <a:cubicBezTo>
                        <a:pt x="39" y="157"/>
                        <a:pt x="39" y="157"/>
                        <a:pt x="39" y="157"/>
                      </a:cubicBezTo>
                      <a:cubicBezTo>
                        <a:pt x="53" y="160"/>
                        <a:pt x="70" y="164"/>
                        <a:pt x="73" y="169"/>
                      </a:cubicBezTo>
                      <a:cubicBezTo>
                        <a:pt x="77" y="174"/>
                        <a:pt x="72" y="186"/>
                        <a:pt x="67" y="190"/>
                      </a:cubicBezTo>
                      <a:cubicBezTo>
                        <a:pt x="76" y="183"/>
                        <a:pt x="97" y="167"/>
                        <a:pt x="111" y="158"/>
                      </a:cubicBezTo>
                      <a:lnTo>
                        <a:pt x="110" y="133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0" name="Freeform 54"/>
                <p:cNvSpPr/>
                <p:nvPr/>
              </p:nvSpPr>
              <p:spPr>
                <a:xfrm>
                  <a:off x="8577246" y="3034866"/>
                  <a:ext cx="125413" cy="117475"/>
                </a:xfrm>
                <a:custGeom>
                  <a:avLst/>
                  <a:gdLst/>
                  <a:ahLst/>
                  <a:cxnLst>
                    <a:cxn ang="0">
                      <a:pos x="112212" y="117475"/>
                    </a:cxn>
                    <a:cxn ang="0">
                      <a:pos x="125413" y="97896"/>
                    </a:cxn>
                    <a:cxn ang="0">
                      <a:pos x="112212" y="78317"/>
                    </a:cxn>
                    <a:cxn ang="0">
                      <a:pos x="6601" y="0"/>
                    </a:cxn>
                    <a:cxn ang="0">
                      <a:pos x="112212" y="117475"/>
                    </a:cxn>
                    <a:cxn ang="0">
                      <a:pos x="112212" y="117475"/>
                    </a:cxn>
                  </a:cxnLst>
                  <a:rect l="0" t="0" r="0" b="0"/>
                  <a:pathLst>
                    <a:path w="19" h="18">
                      <a:moveTo>
                        <a:pt x="17" y="18"/>
                      </a:move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3" y="9"/>
                        <a:pt x="1" y="0"/>
                        <a:pt x="1" y="0"/>
                      </a:cubicBezTo>
                      <a:cubicBezTo>
                        <a:pt x="0" y="8"/>
                        <a:pt x="9" y="14"/>
                        <a:pt x="17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1" name="Freeform 55"/>
                <p:cNvSpPr/>
                <p:nvPr/>
              </p:nvSpPr>
              <p:spPr>
                <a:xfrm>
                  <a:off x="7537433" y="2553853"/>
                  <a:ext cx="503238" cy="434975"/>
                </a:xfrm>
                <a:custGeom>
                  <a:avLst/>
                  <a:gdLst/>
                  <a:ahLst/>
                  <a:cxnLst>
                    <a:cxn ang="0">
                      <a:pos x="71891" y="103875"/>
                    </a:cxn>
                    <a:cxn ang="0">
                      <a:pos x="222209" y="279163"/>
                    </a:cxn>
                    <a:cxn ang="0">
                      <a:pos x="365991" y="421991"/>
                    </a:cxn>
                    <a:cxn ang="0">
                      <a:pos x="503238" y="396022"/>
                    </a:cxn>
                    <a:cxn ang="0">
                      <a:pos x="503238" y="240210"/>
                    </a:cxn>
                    <a:cxn ang="0">
                      <a:pos x="287565" y="155812"/>
                    </a:cxn>
                    <a:cxn ang="0">
                      <a:pos x="169925" y="45445"/>
                    </a:cxn>
                    <a:cxn ang="0">
                      <a:pos x="91498" y="19476"/>
                    </a:cxn>
                    <a:cxn ang="0">
                      <a:pos x="71891" y="25969"/>
                    </a:cxn>
                    <a:cxn ang="0">
                      <a:pos x="13071" y="64922"/>
                    </a:cxn>
                    <a:cxn ang="0">
                      <a:pos x="71891" y="103875"/>
                    </a:cxn>
                  </a:cxnLst>
                  <a:rect l="0" t="0" r="0" b="0"/>
                  <a:pathLst>
                    <a:path w="77" h="67">
                      <a:moveTo>
                        <a:pt x="11" y="16"/>
                      </a:moveTo>
                      <a:cubicBezTo>
                        <a:pt x="11" y="16"/>
                        <a:pt x="30" y="37"/>
                        <a:pt x="34" y="43"/>
                      </a:cubicBezTo>
                      <a:cubicBezTo>
                        <a:pt x="37" y="49"/>
                        <a:pt x="46" y="67"/>
                        <a:pt x="56" y="65"/>
                      </a:cubicBezTo>
                      <a:cubicBezTo>
                        <a:pt x="65" y="63"/>
                        <a:pt x="77" y="61"/>
                        <a:pt x="77" y="61"/>
                      </a:cubicBezTo>
                      <a:cubicBezTo>
                        <a:pt x="77" y="37"/>
                        <a:pt x="77" y="37"/>
                        <a:pt x="77" y="37"/>
                      </a:cubicBezTo>
                      <a:cubicBezTo>
                        <a:pt x="77" y="37"/>
                        <a:pt x="45" y="27"/>
                        <a:pt x="44" y="24"/>
                      </a:cubicBezTo>
                      <a:cubicBezTo>
                        <a:pt x="43" y="20"/>
                        <a:pt x="37" y="10"/>
                        <a:pt x="26" y="7"/>
                      </a:cubicBezTo>
                      <a:cubicBezTo>
                        <a:pt x="15" y="4"/>
                        <a:pt x="14" y="3"/>
                        <a:pt x="14" y="3"/>
                      </a:cubicBezTo>
                      <a:cubicBezTo>
                        <a:pt x="14" y="3"/>
                        <a:pt x="14" y="0"/>
                        <a:pt x="11" y="4"/>
                      </a:cubicBezTo>
                      <a:cubicBezTo>
                        <a:pt x="8" y="9"/>
                        <a:pt x="0" y="8"/>
                        <a:pt x="2" y="10"/>
                      </a:cubicBezTo>
                      <a:cubicBezTo>
                        <a:pt x="4" y="11"/>
                        <a:pt x="2" y="13"/>
                        <a:pt x="11" y="16"/>
                      </a:cubicBezTo>
                      <a:close/>
                    </a:path>
                  </a:pathLst>
                </a:custGeom>
                <a:solidFill>
                  <a:srgbClr val="D69B6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2" name="Freeform 56"/>
                <p:cNvSpPr/>
                <p:nvPr/>
              </p:nvSpPr>
              <p:spPr>
                <a:xfrm>
                  <a:off x="8027971" y="2807853"/>
                  <a:ext cx="130175" cy="207963"/>
                </a:xfrm>
                <a:custGeom>
                  <a:avLst/>
                  <a:gdLst/>
                  <a:ahLst/>
                  <a:cxnLst>
                    <a:cxn ang="0">
                      <a:pos x="130175" y="181968"/>
                    </a:cxn>
                    <a:cxn ang="0">
                      <a:pos x="0" y="207963"/>
                    </a:cxn>
                    <a:cxn ang="0">
                      <a:pos x="0" y="0"/>
                    </a:cxn>
                    <a:cxn ang="0">
                      <a:pos x="130175" y="181968"/>
                    </a:cxn>
                  </a:cxnLst>
                  <a:rect l="0" t="0" r="0" b="0"/>
                  <a:pathLst>
                    <a:path w="20" h="32">
                      <a:moveTo>
                        <a:pt x="20" y="28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5" y="14"/>
                        <a:pt x="20" y="28"/>
                      </a:cubicBezTo>
                      <a:close/>
                    </a:path>
                  </a:pathLst>
                </a:custGeom>
                <a:solidFill>
                  <a:srgbClr val="CFD0D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3" name="Freeform 57"/>
                <p:cNvSpPr/>
                <p:nvPr/>
              </p:nvSpPr>
              <p:spPr>
                <a:xfrm>
                  <a:off x="8027971" y="2007753"/>
                  <a:ext cx="687388" cy="1065213"/>
                </a:xfrm>
                <a:custGeom>
                  <a:avLst/>
                  <a:gdLst/>
                  <a:ahLst/>
                  <a:cxnLst>
                    <a:cxn ang="0">
                      <a:pos x="0" y="798910"/>
                    </a:cxn>
                    <a:cxn ang="0">
                      <a:pos x="65466" y="1065213"/>
                    </a:cxn>
                    <a:cxn ang="0">
                      <a:pos x="412433" y="915823"/>
                    </a:cxn>
                    <a:cxn ang="0">
                      <a:pos x="674295" y="798910"/>
                    </a:cxn>
                    <a:cxn ang="0">
                      <a:pos x="635016" y="506626"/>
                    </a:cxn>
                    <a:cxn ang="0">
                      <a:pos x="432072" y="110418"/>
                    </a:cxn>
                    <a:cxn ang="0">
                      <a:pos x="333874" y="0"/>
                    </a:cxn>
                    <a:cxn ang="0">
                      <a:pos x="340421" y="545597"/>
                    </a:cxn>
                    <a:cxn ang="0">
                      <a:pos x="340421" y="610549"/>
                    </a:cxn>
                    <a:cxn ang="0">
                      <a:pos x="0" y="798910"/>
                    </a:cxn>
                  </a:cxnLst>
                  <a:rect l="0" t="0" r="0" b="0"/>
                  <a:pathLst>
                    <a:path w="105" h="164">
                      <a:moveTo>
                        <a:pt x="0" y="123"/>
                      </a:moveTo>
                      <a:cubicBezTo>
                        <a:pt x="10" y="164"/>
                        <a:pt x="10" y="164"/>
                        <a:pt x="10" y="164"/>
                      </a:cubicBezTo>
                      <a:cubicBezTo>
                        <a:pt x="10" y="164"/>
                        <a:pt x="55" y="144"/>
                        <a:pt x="63" y="141"/>
                      </a:cubicBezTo>
                      <a:cubicBezTo>
                        <a:pt x="72" y="137"/>
                        <a:pt x="101" y="123"/>
                        <a:pt x="103" y="123"/>
                      </a:cubicBezTo>
                      <a:cubicBezTo>
                        <a:pt x="105" y="122"/>
                        <a:pt x="104" y="91"/>
                        <a:pt x="97" y="78"/>
                      </a:cubicBezTo>
                      <a:cubicBezTo>
                        <a:pt x="91" y="65"/>
                        <a:pt x="69" y="23"/>
                        <a:pt x="66" y="17"/>
                      </a:cubicBezTo>
                      <a:cubicBezTo>
                        <a:pt x="62" y="11"/>
                        <a:pt x="57" y="0"/>
                        <a:pt x="51" y="0"/>
                      </a:cubicBezTo>
                      <a:cubicBezTo>
                        <a:pt x="51" y="0"/>
                        <a:pt x="41" y="43"/>
                        <a:pt x="52" y="84"/>
                      </a:cubicBezTo>
                      <a:cubicBezTo>
                        <a:pt x="52" y="94"/>
                        <a:pt x="52" y="94"/>
                        <a:pt x="52" y="94"/>
                      </a:cubicBezTo>
                      <a:lnTo>
                        <a:pt x="0" y="123"/>
                      </a:ln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4" name="Freeform 58"/>
                <p:cNvSpPr/>
                <p:nvPr/>
              </p:nvSpPr>
              <p:spPr>
                <a:xfrm>
                  <a:off x="8027971" y="2007753"/>
                  <a:ext cx="647700" cy="974725"/>
                </a:xfrm>
                <a:custGeom>
                  <a:avLst/>
                  <a:gdLst/>
                  <a:ahLst/>
                  <a:cxnLst>
                    <a:cxn ang="0">
                      <a:pos x="464512" y="584835"/>
                    </a:cxn>
                    <a:cxn ang="0">
                      <a:pos x="588818" y="617326"/>
                    </a:cxn>
                    <a:cxn ang="0">
                      <a:pos x="464512" y="526352"/>
                    </a:cxn>
                    <a:cxn ang="0">
                      <a:pos x="464512" y="350901"/>
                    </a:cxn>
                    <a:cxn ang="0">
                      <a:pos x="353291" y="350901"/>
                    </a:cxn>
                    <a:cxn ang="0">
                      <a:pos x="425258" y="253429"/>
                    </a:cxn>
                    <a:cxn ang="0">
                      <a:pos x="353291" y="253429"/>
                    </a:cxn>
                    <a:cxn ang="0">
                      <a:pos x="392545" y="142960"/>
                    </a:cxn>
                    <a:cxn ang="0">
                      <a:pos x="359833" y="188447"/>
                    </a:cxn>
                    <a:cxn ang="0">
                      <a:pos x="392545" y="45487"/>
                    </a:cxn>
                    <a:cxn ang="0">
                      <a:pos x="333664" y="0"/>
                    </a:cxn>
                    <a:cxn ang="0">
                      <a:pos x="340206" y="545846"/>
                    </a:cxn>
                    <a:cxn ang="0">
                      <a:pos x="340206" y="610828"/>
                    </a:cxn>
                    <a:cxn ang="0">
                      <a:pos x="0" y="799275"/>
                    </a:cxn>
                    <a:cxn ang="0">
                      <a:pos x="39255" y="974725"/>
                    </a:cxn>
                    <a:cxn ang="0">
                      <a:pos x="150476" y="877253"/>
                    </a:cxn>
                    <a:cxn ang="0">
                      <a:pos x="444885" y="812271"/>
                    </a:cxn>
                    <a:cxn ang="0">
                      <a:pos x="268239" y="779780"/>
                    </a:cxn>
                    <a:cxn ang="0">
                      <a:pos x="392545" y="753787"/>
                    </a:cxn>
                    <a:cxn ang="0">
                      <a:pos x="647700" y="753787"/>
                    </a:cxn>
                    <a:cxn ang="0">
                      <a:pos x="464512" y="584835"/>
                    </a:cxn>
                  </a:cxnLst>
                  <a:rect l="0" t="0" r="0" b="0"/>
                  <a:pathLst>
                    <a:path w="99" h="150">
                      <a:moveTo>
                        <a:pt x="71" y="90"/>
                      </a:moveTo>
                      <a:cubicBezTo>
                        <a:pt x="73" y="80"/>
                        <a:pt x="90" y="95"/>
                        <a:pt x="90" y="95"/>
                      </a:cubicBezTo>
                      <a:cubicBezTo>
                        <a:pt x="82" y="81"/>
                        <a:pt x="71" y="81"/>
                        <a:pt x="71" y="81"/>
                      </a:cubicBezTo>
                      <a:cubicBezTo>
                        <a:pt x="64" y="69"/>
                        <a:pt x="71" y="54"/>
                        <a:pt x="71" y="54"/>
                      </a:cubicBezTo>
                      <a:cubicBezTo>
                        <a:pt x="63" y="49"/>
                        <a:pt x="54" y="54"/>
                        <a:pt x="54" y="54"/>
                      </a:cubicBezTo>
                      <a:cubicBezTo>
                        <a:pt x="54" y="45"/>
                        <a:pt x="65" y="39"/>
                        <a:pt x="65" y="39"/>
                      </a:cubicBezTo>
                      <a:cubicBezTo>
                        <a:pt x="54" y="39"/>
                        <a:pt x="54" y="39"/>
                        <a:pt x="54" y="39"/>
                      </a:cubicBezTo>
                      <a:cubicBezTo>
                        <a:pt x="56" y="33"/>
                        <a:pt x="60" y="22"/>
                        <a:pt x="60" y="22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4" y="23"/>
                        <a:pt x="57" y="14"/>
                        <a:pt x="60" y="7"/>
                      </a:cubicBezTo>
                      <a:cubicBezTo>
                        <a:pt x="57" y="3"/>
                        <a:pt x="54" y="0"/>
                        <a:pt x="51" y="0"/>
                      </a:cubicBezTo>
                      <a:cubicBezTo>
                        <a:pt x="51" y="0"/>
                        <a:pt x="41" y="43"/>
                        <a:pt x="52" y="84"/>
                      </a:cubicBezTo>
                      <a:cubicBezTo>
                        <a:pt x="52" y="94"/>
                        <a:pt x="52" y="94"/>
                        <a:pt x="52" y="94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2" y="137"/>
                        <a:pt x="6" y="150"/>
                      </a:cubicBezTo>
                      <a:cubicBezTo>
                        <a:pt x="23" y="135"/>
                        <a:pt x="23" y="135"/>
                        <a:pt x="23" y="135"/>
                      </a:cubicBezTo>
                      <a:cubicBezTo>
                        <a:pt x="37" y="140"/>
                        <a:pt x="68" y="125"/>
                        <a:pt x="68" y="125"/>
                      </a:cubicBezTo>
                      <a:cubicBezTo>
                        <a:pt x="58" y="127"/>
                        <a:pt x="41" y="120"/>
                        <a:pt x="41" y="120"/>
                      </a:cubicBezTo>
                      <a:cubicBezTo>
                        <a:pt x="60" y="116"/>
                        <a:pt x="60" y="116"/>
                        <a:pt x="60" y="116"/>
                      </a:cubicBezTo>
                      <a:cubicBezTo>
                        <a:pt x="75" y="124"/>
                        <a:pt x="99" y="116"/>
                        <a:pt x="99" y="116"/>
                      </a:cubicBezTo>
                      <a:cubicBezTo>
                        <a:pt x="99" y="116"/>
                        <a:pt x="68" y="101"/>
                        <a:pt x="71" y="90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5" name="Freeform 59"/>
                <p:cNvSpPr/>
                <p:nvPr/>
              </p:nvSpPr>
              <p:spPr>
                <a:xfrm>
                  <a:off x="8185133" y="2534803"/>
                  <a:ext cx="182563" cy="161925"/>
                </a:xfrm>
                <a:custGeom>
                  <a:avLst/>
                  <a:gdLst/>
                  <a:ahLst/>
                  <a:cxnLst>
                    <a:cxn ang="0">
                      <a:pos x="0" y="19431"/>
                    </a:cxn>
                    <a:cxn ang="0">
                      <a:pos x="39121" y="161925"/>
                    </a:cxn>
                    <a:cxn ang="0">
                      <a:pos x="182563" y="84201"/>
                    </a:cxn>
                    <a:cxn ang="0">
                      <a:pos x="182563" y="19431"/>
                    </a:cxn>
                    <a:cxn ang="0">
                      <a:pos x="0" y="19431"/>
                    </a:cxn>
                  </a:cxnLst>
                  <a:rect l="0" t="0" r="0" b="0"/>
                  <a:pathLst>
                    <a:path w="28" h="25">
                      <a:moveTo>
                        <a:pt x="0" y="3"/>
                      </a:moveTo>
                      <a:cubicBezTo>
                        <a:pt x="0" y="3"/>
                        <a:pt x="5" y="18"/>
                        <a:pt x="6" y="25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8" y="3"/>
                        <a:pt x="9" y="0"/>
                        <a:pt x="0" y="3"/>
                      </a:cubicBezTo>
                      <a:close/>
                    </a:path>
                  </a:pathLst>
                </a:custGeom>
                <a:solidFill>
                  <a:srgbClr val="F2C279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6" name="Freeform 60"/>
                <p:cNvSpPr/>
                <p:nvPr/>
              </p:nvSpPr>
              <p:spPr>
                <a:xfrm>
                  <a:off x="7327883" y="2215716"/>
                  <a:ext cx="896938" cy="806450"/>
                </a:xfrm>
                <a:custGeom>
                  <a:avLst/>
                  <a:gdLst/>
                  <a:ahLst/>
                  <a:cxnLst>
                    <a:cxn ang="0">
                      <a:pos x="45829" y="0"/>
                    </a:cxn>
                    <a:cxn ang="0">
                      <a:pos x="13094" y="279656"/>
                    </a:cxn>
                    <a:cxn ang="0">
                      <a:pos x="255333" y="773932"/>
                    </a:cxn>
                    <a:cxn ang="0">
                      <a:pos x="621964" y="695888"/>
                    </a:cxn>
                    <a:cxn ang="0">
                      <a:pos x="896938" y="481269"/>
                    </a:cxn>
                    <a:cxn ang="0">
                      <a:pos x="857656" y="338189"/>
                    </a:cxn>
                    <a:cxn ang="0">
                      <a:pos x="602323" y="403225"/>
                    </a:cxn>
                    <a:cxn ang="0">
                      <a:pos x="425555" y="416232"/>
                    </a:cxn>
                    <a:cxn ang="0">
                      <a:pos x="294615" y="481269"/>
                    </a:cxn>
                    <a:cxn ang="0">
                      <a:pos x="248786" y="221123"/>
                    </a:cxn>
                    <a:cxn ang="0">
                      <a:pos x="45829" y="0"/>
                    </a:cxn>
                  </a:cxnLst>
                  <a:rect l="0" t="0" r="0" b="0"/>
                  <a:pathLst>
                    <a:path w="137" h="124">
                      <a:moveTo>
                        <a:pt x="7" y="0"/>
                      </a:moveTo>
                      <a:cubicBezTo>
                        <a:pt x="7" y="0"/>
                        <a:pt x="4" y="27"/>
                        <a:pt x="2" y="43"/>
                      </a:cubicBezTo>
                      <a:cubicBezTo>
                        <a:pt x="0" y="60"/>
                        <a:pt x="23" y="113"/>
                        <a:pt x="39" y="119"/>
                      </a:cubicBezTo>
                      <a:cubicBezTo>
                        <a:pt x="55" y="124"/>
                        <a:pt x="83" y="114"/>
                        <a:pt x="95" y="107"/>
                      </a:cubicBezTo>
                      <a:cubicBezTo>
                        <a:pt x="107" y="100"/>
                        <a:pt x="118" y="81"/>
                        <a:pt x="137" y="74"/>
                      </a:cubicBezTo>
                      <a:cubicBezTo>
                        <a:pt x="131" y="52"/>
                        <a:pt x="131" y="52"/>
                        <a:pt x="131" y="5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45" y="74"/>
                        <a:pt x="45" y="74"/>
                        <a:pt x="45" y="74"/>
                      </a:cubicBezTo>
                      <a:cubicBezTo>
                        <a:pt x="45" y="74"/>
                        <a:pt x="45" y="59"/>
                        <a:pt x="38" y="34"/>
                      </a:cubicBezTo>
                      <a:cubicBezTo>
                        <a:pt x="31" y="8"/>
                        <a:pt x="14" y="2"/>
                        <a:pt x="7" y="0"/>
                      </a:cubicBezTo>
                      <a:close/>
                    </a:path>
                  </a:pathLst>
                </a:custGeom>
                <a:solidFill>
                  <a:srgbClr val="262423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7" name="Freeform 61"/>
                <p:cNvSpPr/>
                <p:nvPr/>
              </p:nvSpPr>
              <p:spPr>
                <a:xfrm>
                  <a:off x="7510446" y="2560203"/>
                  <a:ext cx="242888" cy="220663"/>
                </a:xfrm>
                <a:custGeom>
                  <a:avLst/>
                  <a:gdLst/>
                  <a:ahLst/>
                  <a:cxnLst>
                    <a:cxn ang="0">
                      <a:pos x="118162" y="162252"/>
                    </a:cxn>
                    <a:cxn ang="0">
                      <a:pos x="216630" y="103841"/>
                    </a:cxn>
                    <a:cxn ang="0">
                      <a:pos x="242888" y="71391"/>
                    </a:cxn>
                    <a:cxn ang="0">
                      <a:pos x="124726" y="58411"/>
                    </a:cxn>
                    <a:cxn ang="0">
                      <a:pos x="59081" y="45431"/>
                    </a:cxn>
                    <a:cxn ang="0">
                      <a:pos x="39387" y="0"/>
                    </a:cxn>
                    <a:cxn ang="0">
                      <a:pos x="6565" y="58411"/>
                    </a:cxn>
                    <a:cxn ang="0">
                      <a:pos x="52516" y="116822"/>
                    </a:cxn>
                    <a:cxn ang="0">
                      <a:pos x="45952" y="175232"/>
                    </a:cxn>
                    <a:cxn ang="0">
                      <a:pos x="78774" y="220663"/>
                    </a:cxn>
                    <a:cxn ang="0">
                      <a:pos x="118162" y="162252"/>
                    </a:cxn>
                  </a:cxnLst>
                  <a:rect l="0" t="0" r="0" b="0"/>
                  <a:pathLst>
                    <a:path w="37" h="34">
                      <a:moveTo>
                        <a:pt x="18" y="25"/>
                      </a:moveTo>
                      <a:cubicBezTo>
                        <a:pt x="18" y="25"/>
                        <a:pt x="31" y="17"/>
                        <a:pt x="33" y="16"/>
                      </a:cubicBezTo>
                      <a:cubicBezTo>
                        <a:pt x="35" y="15"/>
                        <a:pt x="37" y="11"/>
                        <a:pt x="37" y="1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0" y="3"/>
                        <a:pt x="1" y="9"/>
                      </a:cubicBezTo>
                      <a:cubicBezTo>
                        <a:pt x="3" y="15"/>
                        <a:pt x="8" y="18"/>
                        <a:pt x="8" y="18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34"/>
                        <a:pt x="14" y="26"/>
                        <a:pt x="18" y="25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8" name="Freeform 62"/>
                <p:cNvSpPr>
                  <a:spLocks noEditPoints="1"/>
                </p:cNvSpPr>
                <p:nvPr/>
              </p:nvSpPr>
              <p:spPr>
                <a:xfrm>
                  <a:off x="7327883" y="2312553"/>
                  <a:ext cx="896938" cy="709613"/>
                </a:xfrm>
                <a:custGeom>
                  <a:avLst/>
                  <a:gdLst/>
                  <a:ahLst/>
                  <a:cxnLst>
                    <a:cxn ang="0">
                      <a:pos x="896938" y="384102"/>
                    </a:cxn>
                    <a:cxn ang="0">
                      <a:pos x="877297" y="312490"/>
                    </a:cxn>
                    <a:cxn ang="0">
                      <a:pos x="700528" y="332021"/>
                    </a:cxn>
                    <a:cxn ang="0">
                      <a:pos x="543400" y="436184"/>
                    </a:cxn>
                    <a:cxn ang="0">
                      <a:pos x="530306" y="384102"/>
                    </a:cxn>
                    <a:cxn ang="0">
                      <a:pos x="445196" y="455715"/>
                    </a:cxn>
                    <a:cxn ang="0">
                      <a:pos x="366632" y="384102"/>
                    </a:cxn>
                    <a:cxn ang="0">
                      <a:pos x="301162" y="579409"/>
                    </a:cxn>
                    <a:cxn ang="0">
                      <a:pos x="268427" y="553368"/>
                    </a:cxn>
                    <a:cxn ang="0">
                      <a:pos x="268427" y="449205"/>
                    </a:cxn>
                    <a:cxn ang="0">
                      <a:pos x="157128" y="305980"/>
                    </a:cxn>
                    <a:cxn ang="0">
                      <a:pos x="157128" y="195306"/>
                    </a:cxn>
                    <a:cxn ang="0">
                      <a:pos x="104752" y="214837"/>
                    </a:cxn>
                    <a:cxn ang="0">
                      <a:pos x="157128" y="110674"/>
                    </a:cxn>
                    <a:cxn ang="0">
                      <a:pos x="78564" y="84633"/>
                    </a:cxn>
                    <a:cxn ang="0">
                      <a:pos x="150581" y="32551"/>
                    </a:cxn>
                    <a:cxn ang="0">
                      <a:pos x="144034" y="26041"/>
                    </a:cxn>
                    <a:cxn ang="0">
                      <a:pos x="32735" y="0"/>
                    </a:cxn>
                    <a:cxn ang="0">
                      <a:pos x="13094" y="182286"/>
                    </a:cxn>
                    <a:cxn ang="0">
                      <a:pos x="255333" y="677062"/>
                    </a:cxn>
                    <a:cxn ang="0">
                      <a:pos x="621964" y="598939"/>
                    </a:cxn>
                    <a:cxn ang="0">
                      <a:pos x="896938" y="384102"/>
                    </a:cxn>
                    <a:cxn ang="0">
                      <a:pos x="85111" y="253898"/>
                    </a:cxn>
                    <a:cxn ang="0">
                      <a:pos x="85111" y="273429"/>
                    </a:cxn>
                    <a:cxn ang="0">
                      <a:pos x="85111" y="253898"/>
                    </a:cxn>
                  </a:cxnLst>
                  <a:rect l="0" t="0" r="0" b="0"/>
                  <a:pathLst>
                    <a:path w="137" h="109">
                      <a:moveTo>
                        <a:pt x="137" y="59"/>
                      </a:moveTo>
                      <a:cubicBezTo>
                        <a:pt x="134" y="48"/>
                        <a:pt x="134" y="48"/>
                        <a:pt x="134" y="48"/>
                      </a:cubicBezTo>
                      <a:cubicBezTo>
                        <a:pt x="125" y="48"/>
                        <a:pt x="114" y="49"/>
                        <a:pt x="107" y="51"/>
                      </a:cubicBezTo>
                      <a:cubicBezTo>
                        <a:pt x="96" y="54"/>
                        <a:pt x="85" y="68"/>
                        <a:pt x="83" y="67"/>
                      </a:cubicBezTo>
                      <a:cubicBezTo>
                        <a:pt x="82" y="67"/>
                        <a:pt x="81" y="59"/>
                        <a:pt x="81" y="59"/>
                      </a:cubicBezTo>
                      <a:cubicBezTo>
                        <a:pt x="68" y="70"/>
                        <a:pt x="68" y="70"/>
                        <a:pt x="68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48" y="62"/>
                        <a:pt x="46" y="89"/>
                        <a:pt x="46" y="89"/>
                      </a:cubicBezTo>
                      <a:cubicBezTo>
                        <a:pt x="46" y="89"/>
                        <a:pt x="46" y="89"/>
                        <a:pt x="41" y="85"/>
                      </a:cubicBezTo>
                      <a:cubicBezTo>
                        <a:pt x="35" y="81"/>
                        <a:pt x="41" y="69"/>
                        <a:pt x="41" y="69"/>
                      </a:cubicBezTo>
                      <a:cubicBezTo>
                        <a:pt x="41" y="69"/>
                        <a:pt x="30" y="52"/>
                        <a:pt x="24" y="47"/>
                      </a:cubicBezTo>
                      <a:cubicBezTo>
                        <a:pt x="18" y="42"/>
                        <a:pt x="24" y="30"/>
                        <a:pt x="24" y="30"/>
                      </a:cubicBezTo>
                      <a:cubicBezTo>
                        <a:pt x="20" y="29"/>
                        <a:pt x="17" y="30"/>
                        <a:pt x="16" y="33"/>
                      </a:cubicBezTo>
                      <a:cubicBezTo>
                        <a:pt x="19" y="26"/>
                        <a:pt x="24" y="17"/>
                        <a:pt x="24" y="17"/>
                      </a:cubicBezTo>
                      <a:cubicBezTo>
                        <a:pt x="20" y="12"/>
                        <a:pt x="12" y="13"/>
                        <a:pt x="12" y="13"/>
                      </a:cubicBezTo>
                      <a:cubicBezTo>
                        <a:pt x="12" y="13"/>
                        <a:pt x="27" y="9"/>
                        <a:pt x="23" y="5"/>
                      </a:cubicBezTo>
                      <a:cubicBezTo>
                        <a:pt x="23" y="4"/>
                        <a:pt x="22" y="4"/>
                        <a:pt x="22" y="4"/>
                      </a:cubicBezTo>
                      <a:cubicBezTo>
                        <a:pt x="18" y="2"/>
                        <a:pt x="12" y="1"/>
                        <a:pt x="5" y="0"/>
                      </a:cubicBezTo>
                      <a:cubicBezTo>
                        <a:pt x="4" y="9"/>
                        <a:pt x="3" y="20"/>
                        <a:pt x="2" y="28"/>
                      </a:cubicBezTo>
                      <a:cubicBezTo>
                        <a:pt x="0" y="45"/>
                        <a:pt x="23" y="98"/>
                        <a:pt x="39" y="104"/>
                      </a:cubicBezTo>
                      <a:cubicBezTo>
                        <a:pt x="55" y="109"/>
                        <a:pt x="83" y="99"/>
                        <a:pt x="95" y="92"/>
                      </a:cubicBezTo>
                      <a:cubicBezTo>
                        <a:pt x="107" y="85"/>
                        <a:pt x="125" y="67"/>
                        <a:pt x="137" y="59"/>
                      </a:cubicBezTo>
                      <a:close/>
                      <a:moveTo>
                        <a:pt x="13" y="39"/>
                      </a:moveTo>
                      <a:cubicBezTo>
                        <a:pt x="13" y="40"/>
                        <a:pt x="13" y="42"/>
                        <a:pt x="13" y="42"/>
                      </a:cubicBezTo>
                      <a:cubicBezTo>
                        <a:pt x="13" y="41"/>
                        <a:pt x="13" y="40"/>
                        <a:pt x="13" y="39"/>
                      </a:cubicBez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559" name="Freeform 63"/>
                <p:cNvSpPr/>
                <p:nvPr/>
              </p:nvSpPr>
              <p:spPr>
                <a:xfrm>
                  <a:off x="7562833" y="2541153"/>
                  <a:ext cx="215900" cy="136525"/>
                </a:xfrm>
                <a:custGeom>
                  <a:avLst/>
                  <a:gdLst/>
                  <a:ahLst/>
                  <a:cxnLst>
                    <a:cxn ang="0">
                      <a:pos x="215900" y="91017"/>
                    </a:cxn>
                    <a:cxn ang="0">
                      <a:pos x="117764" y="26005"/>
                    </a:cxn>
                    <a:cxn ang="0">
                      <a:pos x="45797" y="13002"/>
                    </a:cxn>
                    <a:cxn ang="0">
                      <a:pos x="6542" y="32506"/>
                    </a:cxn>
                    <a:cxn ang="0">
                      <a:pos x="13085" y="78014"/>
                    </a:cxn>
                    <a:cxn ang="0">
                      <a:pos x="65424" y="123523"/>
                    </a:cxn>
                    <a:cxn ang="0">
                      <a:pos x="98136" y="136525"/>
                    </a:cxn>
                    <a:cxn ang="0">
                      <a:pos x="215900" y="91017"/>
                    </a:cxn>
                  </a:cxnLst>
                  <a:rect l="0" t="0" r="0" b="0"/>
                  <a:pathLst>
                    <a:path w="33" h="21">
                      <a:moveTo>
                        <a:pt x="33" y="14"/>
                      </a:moveTo>
                      <a:cubicBezTo>
                        <a:pt x="32" y="13"/>
                        <a:pt x="25" y="6"/>
                        <a:pt x="18" y="4"/>
                      </a:cubicBezTo>
                      <a:cubicBezTo>
                        <a:pt x="7" y="0"/>
                        <a:pt x="7" y="2"/>
                        <a:pt x="7" y="2"/>
                      </a:cubicBezTo>
                      <a:cubicBezTo>
                        <a:pt x="7" y="2"/>
                        <a:pt x="4" y="1"/>
                        <a:pt x="1" y="5"/>
                      </a:cubicBezTo>
                      <a:cubicBezTo>
                        <a:pt x="0" y="8"/>
                        <a:pt x="0" y="11"/>
                        <a:pt x="2" y="12"/>
                      </a:cubicBezTo>
                      <a:cubicBezTo>
                        <a:pt x="4" y="14"/>
                        <a:pt x="4" y="18"/>
                        <a:pt x="10" y="19"/>
                      </a:cubicBezTo>
                      <a:cubicBezTo>
                        <a:pt x="10" y="19"/>
                        <a:pt x="13" y="19"/>
                        <a:pt x="15" y="21"/>
                      </a:cubicBezTo>
                      <a:cubicBezTo>
                        <a:pt x="15" y="21"/>
                        <a:pt x="28" y="15"/>
                        <a:pt x="33" y="14"/>
                      </a:cubicBezTo>
                      <a:close/>
                    </a:path>
                  </a:pathLst>
                </a:custGeom>
                <a:solidFill>
                  <a:srgbClr val="F2C279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" name="文本框 23"/>
            <p:cNvSpPr txBox="1"/>
            <p:nvPr/>
          </p:nvSpPr>
          <p:spPr>
            <a:xfrm>
              <a:off x="9343" y="4082"/>
              <a:ext cx="3586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Insecure System</a:t>
              </a:r>
            </a:p>
          </p:txBody>
        </p:sp>
        <p:sp>
          <p:nvSpPr>
            <p:cNvPr id="6" name="文本框 23"/>
            <p:cNvSpPr txBox="1"/>
            <p:nvPr/>
          </p:nvSpPr>
          <p:spPr>
            <a:xfrm>
              <a:off x="6053" y="5841"/>
              <a:ext cx="3586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Unpredictable Job</a:t>
              </a:r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文本框 23"/>
            <p:cNvSpPr txBox="1"/>
            <p:nvPr/>
          </p:nvSpPr>
          <p:spPr>
            <a:xfrm>
              <a:off x="10376" y="6560"/>
              <a:ext cx="358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/>
              <a:endPara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58" name="Content Placeholder 26" descr="BUB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7" y="89666"/>
            <a:ext cx="730833" cy="93917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239520" y="1495425"/>
            <a:ext cx="3810000" cy="386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文本框 42"/>
          <p:cNvSpPr txBox="1"/>
          <p:nvPr/>
        </p:nvSpPr>
        <p:spPr>
          <a:xfrm>
            <a:off x="259080" y="466725"/>
            <a:ext cx="479044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Motivation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72405" y="1191260"/>
            <a:ext cx="6829100" cy="4377055"/>
            <a:chOff x="9005" y="1876"/>
            <a:chExt cx="10059" cy="6893"/>
          </a:xfrm>
        </p:grpSpPr>
        <p:grpSp>
          <p:nvGrpSpPr>
            <p:cNvPr id="2" name="Group 1"/>
            <p:cNvGrpSpPr/>
            <p:nvPr/>
          </p:nvGrpSpPr>
          <p:grpSpPr>
            <a:xfrm>
              <a:off x="9005" y="1876"/>
              <a:ext cx="10059" cy="6893"/>
              <a:chOff x="9020" y="3462"/>
              <a:chExt cx="7416" cy="4504"/>
            </a:xfrm>
          </p:grpSpPr>
          <p:sp>
            <p:nvSpPr>
              <p:cNvPr id="3" name="Round Same Side Corner Rectangle 3"/>
              <p:cNvSpPr/>
              <p:nvPr/>
            </p:nvSpPr>
            <p:spPr>
              <a:xfrm rot="5400000">
                <a:off x="14195" y="2253"/>
                <a:ext cx="585" cy="30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" name="Round Same Side Corner Rectangle 36"/>
              <p:cNvSpPr/>
              <p:nvPr/>
            </p:nvSpPr>
            <p:spPr>
              <a:xfrm rot="5400000">
                <a:off x="14180" y="4260"/>
                <a:ext cx="588" cy="300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" name="Round Same Side Corner Rectangle 37"/>
              <p:cNvSpPr/>
              <p:nvPr/>
            </p:nvSpPr>
            <p:spPr>
              <a:xfrm rot="5400000">
                <a:off x="14194" y="6169"/>
                <a:ext cx="588" cy="300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" name="Oval 40"/>
              <p:cNvSpPr/>
              <p:nvPr/>
            </p:nvSpPr>
            <p:spPr bwMode="auto">
              <a:xfrm rot="10800000">
                <a:off x="9020" y="5028"/>
                <a:ext cx="1430" cy="14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" name="Oval 41"/>
              <p:cNvSpPr/>
              <p:nvPr/>
            </p:nvSpPr>
            <p:spPr bwMode="auto">
              <a:xfrm rot="10800000">
                <a:off x="9185" y="5195"/>
                <a:ext cx="1098" cy="1093"/>
              </a:xfrm>
              <a:prstGeom prst="ellipse">
                <a:avLst/>
              </a:prstGeom>
              <a:solidFill>
                <a:srgbClr val="F07474"/>
              </a:soli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" name="Round Same Side Corner Rectangle 79"/>
              <p:cNvSpPr/>
              <p:nvPr/>
            </p:nvSpPr>
            <p:spPr>
              <a:xfrm rot="16200000">
                <a:off x="12194" y="3261"/>
                <a:ext cx="585" cy="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BF53"/>
              </a:soli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" name="Round Same Side Corner Rectangle 80"/>
              <p:cNvSpPr/>
              <p:nvPr/>
            </p:nvSpPr>
            <p:spPr>
              <a:xfrm rot="16200000">
                <a:off x="12184" y="5263"/>
                <a:ext cx="588" cy="98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07474"/>
              </a:soli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319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" name="Round Same Side Corner Rectangle 81"/>
              <p:cNvSpPr/>
              <p:nvPr/>
            </p:nvSpPr>
            <p:spPr>
              <a:xfrm rot="16200000">
                <a:off x="12185" y="7175"/>
                <a:ext cx="588" cy="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2B3C5"/>
              </a:solidFill>
              <a:ln w="12700">
                <a:solidFill>
                  <a:schemeClr val="bg1"/>
                </a:solidFill>
              </a:ln>
              <a:effectLst>
                <a:outerShdw blurRad="152400" dist="63500" dir="8100000" algn="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319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12380" y="3548"/>
                <a:ext cx="350" cy="400"/>
              </a:xfrm>
              <a:custGeom>
                <a:avLst/>
                <a:gdLst>
                  <a:gd name="T0" fmla="*/ 860 w 1450"/>
                  <a:gd name="T1" fmla="*/ 121 h 1648"/>
                  <a:gd name="T2" fmla="*/ 604 w 1450"/>
                  <a:gd name="T3" fmla="*/ 121 h 1648"/>
                  <a:gd name="T4" fmla="*/ 604 w 1450"/>
                  <a:gd name="T5" fmla="*/ 254 h 1648"/>
                  <a:gd name="T6" fmla="*/ 795 w 1450"/>
                  <a:gd name="T7" fmla="*/ 254 h 1648"/>
                  <a:gd name="T8" fmla="*/ 795 w 1450"/>
                  <a:gd name="T9" fmla="*/ 560 h 1648"/>
                  <a:gd name="T10" fmla="*/ 1082 w 1450"/>
                  <a:gd name="T11" fmla="*/ 560 h 1648"/>
                  <a:gd name="T12" fmla="*/ 1082 w 1450"/>
                  <a:gd name="T13" fmla="*/ 1287 h 1648"/>
                  <a:gd name="T14" fmla="*/ 217 w 1450"/>
                  <a:gd name="T15" fmla="*/ 1287 h 1648"/>
                  <a:gd name="T16" fmla="*/ 217 w 1450"/>
                  <a:gd name="T17" fmla="*/ 995 h 1648"/>
                  <a:gd name="T18" fmla="*/ 85 w 1450"/>
                  <a:gd name="T19" fmla="*/ 954 h 1648"/>
                  <a:gd name="T20" fmla="*/ 85 w 1450"/>
                  <a:gd name="T21" fmla="*/ 1419 h 1648"/>
                  <a:gd name="T22" fmla="*/ 1214 w 1450"/>
                  <a:gd name="T23" fmla="*/ 1419 h 1648"/>
                  <a:gd name="T24" fmla="*/ 1214 w 1450"/>
                  <a:gd name="T25" fmla="*/ 483 h 1648"/>
                  <a:gd name="T26" fmla="*/ 860 w 1450"/>
                  <a:gd name="T27" fmla="*/ 121 h 1648"/>
                  <a:gd name="T28" fmla="*/ 504 w 1450"/>
                  <a:gd name="T29" fmla="*/ 121 h 1648"/>
                  <a:gd name="T30" fmla="*/ 416 w 1450"/>
                  <a:gd name="T31" fmla="*/ 121 h 1648"/>
                  <a:gd name="T32" fmla="*/ 416 w 1450"/>
                  <a:gd name="T33" fmla="*/ 644 h 1648"/>
                  <a:gd name="T34" fmla="*/ 252 w 1450"/>
                  <a:gd name="T35" fmla="*/ 808 h 1648"/>
                  <a:gd name="T36" fmla="*/ 252 w 1450"/>
                  <a:gd name="T37" fmla="*/ 808 h 1648"/>
                  <a:gd name="T38" fmla="*/ 88 w 1450"/>
                  <a:gd name="T39" fmla="*/ 644 h 1648"/>
                  <a:gd name="T40" fmla="*/ 88 w 1450"/>
                  <a:gd name="T41" fmla="*/ 187 h 1648"/>
                  <a:gd name="T42" fmla="*/ 187 w 1450"/>
                  <a:gd name="T43" fmla="*/ 88 h 1648"/>
                  <a:gd name="T44" fmla="*/ 187 w 1450"/>
                  <a:gd name="T45" fmla="*/ 88 h 1648"/>
                  <a:gd name="T46" fmla="*/ 287 w 1450"/>
                  <a:gd name="T47" fmla="*/ 187 h 1648"/>
                  <a:gd name="T48" fmla="*/ 287 w 1450"/>
                  <a:gd name="T49" fmla="*/ 542 h 1648"/>
                  <a:gd name="T50" fmla="*/ 253 w 1450"/>
                  <a:gd name="T51" fmla="*/ 576 h 1648"/>
                  <a:gd name="T52" fmla="*/ 253 w 1450"/>
                  <a:gd name="T53" fmla="*/ 576 h 1648"/>
                  <a:gd name="T54" fmla="*/ 218 w 1450"/>
                  <a:gd name="T55" fmla="*/ 542 h 1648"/>
                  <a:gd name="T56" fmla="*/ 218 w 1450"/>
                  <a:gd name="T57" fmla="*/ 288 h 1648"/>
                  <a:gd name="T58" fmla="*/ 131 w 1450"/>
                  <a:gd name="T59" fmla="*/ 288 h 1648"/>
                  <a:gd name="T60" fmla="*/ 131 w 1450"/>
                  <a:gd name="T61" fmla="*/ 542 h 1648"/>
                  <a:gd name="T62" fmla="*/ 253 w 1450"/>
                  <a:gd name="T63" fmla="*/ 664 h 1648"/>
                  <a:gd name="T64" fmla="*/ 253 w 1450"/>
                  <a:gd name="T65" fmla="*/ 664 h 1648"/>
                  <a:gd name="T66" fmla="*/ 375 w 1450"/>
                  <a:gd name="T67" fmla="*/ 542 h 1648"/>
                  <a:gd name="T68" fmla="*/ 375 w 1450"/>
                  <a:gd name="T69" fmla="*/ 187 h 1648"/>
                  <a:gd name="T70" fmla="*/ 187 w 1450"/>
                  <a:gd name="T71" fmla="*/ 0 h 1648"/>
                  <a:gd name="T72" fmla="*/ 187 w 1450"/>
                  <a:gd name="T73" fmla="*/ 0 h 1648"/>
                  <a:gd name="T74" fmla="*/ 0 w 1450"/>
                  <a:gd name="T75" fmla="*/ 187 h 1648"/>
                  <a:gd name="T76" fmla="*/ 0 w 1450"/>
                  <a:gd name="T77" fmla="*/ 644 h 1648"/>
                  <a:gd name="T78" fmla="*/ 252 w 1450"/>
                  <a:gd name="T79" fmla="*/ 896 h 1648"/>
                  <a:gd name="T80" fmla="*/ 252 w 1450"/>
                  <a:gd name="T81" fmla="*/ 896 h 1648"/>
                  <a:gd name="T82" fmla="*/ 504 w 1450"/>
                  <a:gd name="T83" fmla="*/ 644 h 1648"/>
                  <a:gd name="T84" fmla="*/ 504 w 1450"/>
                  <a:gd name="T85" fmla="*/ 121 h 1648"/>
                  <a:gd name="T86" fmla="*/ 1317 w 1450"/>
                  <a:gd name="T87" fmla="*/ 565 h 1648"/>
                  <a:gd name="T88" fmla="*/ 1317 w 1450"/>
                  <a:gd name="T89" fmla="*/ 1515 h 1648"/>
                  <a:gd name="T90" fmla="*/ 333 w 1450"/>
                  <a:gd name="T91" fmla="*/ 1515 h 1648"/>
                  <a:gd name="T92" fmla="*/ 333 w 1450"/>
                  <a:gd name="T93" fmla="*/ 1648 h 1648"/>
                  <a:gd name="T94" fmla="*/ 1450 w 1450"/>
                  <a:gd name="T95" fmla="*/ 1648 h 1648"/>
                  <a:gd name="T96" fmla="*/ 1450 w 1450"/>
                  <a:gd name="T97" fmla="*/ 697 h 1648"/>
                  <a:gd name="T98" fmla="*/ 1317 w 1450"/>
                  <a:gd name="T99" fmla="*/ 565 h 1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50" h="1648">
                    <a:moveTo>
                      <a:pt x="860" y="121"/>
                    </a:moveTo>
                    <a:cubicBezTo>
                      <a:pt x="604" y="121"/>
                      <a:pt x="604" y="121"/>
                      <a:pt x="604" y="121"/>
                    </a:cubicBezTo>
                    <a:cubicBezTo>
                      <a:pt x="604" y="254"/>
                      <a:pt x="604" y="254"/>
                      <a:pt x="604" y="254"/>
                    </a:cubicBezTo>
                    <a:cubicBezTo>
                      <a:pt x="795" y="254"/>
                      <a:pt x="795" y="254"/>
                      <a:pt x="795" y="254"/>
                    </a:cubicBezTo>
                    <a:cubicBezTo>
                      <a:pt x="795" y="560"/>
                      <a:pt x="795" y="560"/>
                      <a:pt x="795" y="560"/>
                    </a:cubicBezTo>
                    <a:cubicBezTo>
                      <a:pt x="1082" y="560"/>
                      <a:pt x="1082" y="560"/>
                      <a:pt x="1082" y="560"/>
                    </a:cubicBezTo>
                    <a:cubicBezTo>
                      <a:pt x="1082" y="1287"/>
                      <a:pt x="1082" y="1287"/>
                      <a:pt x="1082" y="1287"/>
                    </a:cubicBezTo>
                    <a:cubicBezTo>
                      <a:pt x="217" y="1287"/>
                      <a:pt x="217" y="1287"/>
                      <a:pt x="217" y="1287"/>
                    </a:cubicBezTo>
                    <a:cubicBezTo>
                      <a:pt x="217" y="995"/>
                      <a:pt x="217" y="995"/>
                      <a:pt x="217" y="995"/>
                    </a:cubicBezTo>
                    <a:cubicBezTo>
                      <a:pt x="170" y="990"/>
                      <a:pt x="125" y="976"/>
                      <a:pt x="85" y="954"/>
                    </a:cubicBezTo>
                    <a:cubicBezTo>
                      <a:pt x="85" y="1419"/>
                      <a:pt x="85" y="1419"/>
                      <a:pt x="85" y="1419"/>
                    </a:cubicBezTo>
                    <a:cubicBezTo>
                      <a:pt x="1214" y="1419"/>
                      <a:pt x="1214" y="1419"/>
                      <a:pt x="1214" y="1419"/>
                    </a:cubicBezTo>
                    <a:cubicBezTo>
                      <a:pt x="1214" y="483"/>
                      <a:pt x="1214" y="483"/>
                      <a:pt x="1214" y="483"/>
                    </a:cubicBezTo>
                    <a:lnTo>
                      <a:pt x="860" y="121"/>
                    </a:lnTo>
                    <a:close/>
                    <a:moveTo>
                      <a:pt x="504" y="121"/>
                    </a:moveTo>
                    <a:cubicBezTo>
                      <a:pt x="416" y="121"/>
                      <a:pt x="416" y="121"/>
                      <a:pt x="416" y="121"/>
                    </a:cubicBezTo>
                    <a:cubicBezTo>
                      <a:pt x="416" y="644"/>
                      <a:pt x="416" y="644"/>
                      <a:pt x="416" y="644"/>
                    </a:cubicBezTo>
                    <a:cubicBezTo>
                      <a:pt x="416" y="735"/>
                      <a:pt x="343" y="808"/>
                      <a:pt x="252" y="808"/>
                    </a:cubicBezTo>
                    <a:cubicBezTo>
                      <a:pt x="252" y="808"/>
                      <a:pt x="252" y="808"/>
                      <a:pt x="252" y="808"/>
                    </a:cubicBezTo>
                    <a:cubicBezTo>
                      <a:pt x="161" y="808"/>
                      <a:pt x="88" y="735"/>
                      <a:pt x="88" y="644"/>
                    </a:cubicBezTo>
                    <a:cubicBezTo>
                      <a:pt x="88" y="187"/>
                      <a:pt x="88" y="187"/>
                      <a:pt x="88" y="187"/>
                    </a:cubicBezTo>
                    <a:cubicBezTo>
                      <a:pt x="88" y="132"/>
                      <a:pt x="132" y="88"/>
                      <a:pt x="187" y="88"/>
                    </a:cubicBezTo>
                    <a:cubicBezTo>
                      <a:pt x="187" y="88"/>
                      <a:pt x="187" y="88"/>
                      <a:pt x="187" y="88"/>
                    </a:cubicBezTo>
                    <a:cubicBezTo>
                      <a:pt x="242" y="88"/>
                      <a:pt x="287" y="132"/>
                      <a:pt x="287" y="187"/>
                    </a:cubicBezTo>
                    <a:cubicBezTo>
                      <a:pt x="287" y="542"/>
                      <a:pt x="287" y="542"/>
                      <a:pt x="287" y="542"/>
                    </a:cubicBezTo>
                    <a:cubicBezTo>
                      <a:pt x="287" y="561"/>
                      <a:pt x="271" y="576"/>
                      <a:pt x="253" y="576"/>
                    </a:cubicBezTo>
                    <a:cubicBezTo>
                      <a:pt x="253" y="576"/>
                      <a:pt x="253" y="576"/>
                      <a:pt x="253" y="576"/>
                    </a:cubicBezTo>
                    <a:cubicBezTo>
                      <a:pt x="234" y="576"/>
                      <a:pt x="218" y="561"/>
                      <a:pt x="218" y="542"/>
                    </a:cubicBezTo>
                    <a:cubicBezTo>
                      <a:pt x="218" y="288"/>
                      <a:pt x="218" y="288"/>
                      <a:pt x="218" y="288"/>
                    </a:cubicBezTo>
                    <a:cubicBezTo>
                      <a:pt x="131" y="288"/>
                      <a:pt x="131" y="288"/>
                      <a:pt x="131" y="288"/>
                    </a:cubicBezTo>
                    <a:cubicBezTo>
                      <a:pt x="131" y="542"/>
                      <a:pt x="131" y="542"/>
                      <a:pt x="131" y="542"/>
                    </a:cubicBezTo>
                    <a:cubicBezTo>
                      <a:pt x="131" y="609"/>
                      <a:pt x="185" y="664"/>
                      <a:pt x="253" y="664"/>
                    </a:cubicBezTo>
                    <a:cubicBezTo>
                      <a:pt x="253" y="664"/>
                      <a:pt x="253" y="664"/>
                      <a:pt x="253" y="664"/>
                    </a:cubicBezTo>
                    <a:cubicBezTo>
                      <a:pt x="320" y="664"/>
                      <a:pt x="375" y="609"/>
                      <a:pt x="375" y="542"/>
                    </a:cubicBezTo>
                    <a:cubicBezTo>
                      <a:pt x="375" y="187"/>
                      <a:pt x="375" y="187"/>
                      <a:pt x="375" y="187"/>
                    </a:cubicBezTo>
                    <a:cubicBezTo>
                      <a:pt x="374" y="84"/>
                      <a:pt x="290" y="0"/>
                      <a:pt x="187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84" y="0"/>
                      <a:pt x="0" y="84"/>
                      <a:pt x="0" y="187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783"/>
                      <a:pt x="113" y="896"/>
                      <a:pt x="252" y="896"/>
                    </a:cubicBezTo>
                    <a:cubicBezTo>
                      <a:pt x="252" y="896"/>
                      <a:pt x="252" y="896"/>
                      <a:pt x="252" y="896"/>
                    </a:cubicBezTo>
                    <a:cubicBezTo>
                      <a:pt x="391" y="896"/>
                      <a:pt x="504" y="783"/>
                      <a:pt x="504" y="644"/>
                    </a:cubicBezTo>
                    <a:lnTo>
                      <a:pt x="504" y="121"/>
                    </a:lnTo>
                    <a:close/>
                    <a:moveTo>
                      <a:pt x="1317" y="565"/>
                    </a:moveTo>
                    <a:cubicBezTo>
                      <a:pt x="1317" y="1515"/>
                      <a:pt x="1317" y="1515"/>
                      <a:pt x="1317" y="1515"/>
                    </a:cubicBezTo>
                    <a:cubicBezTo>
                      <a:pt x="333" y="1515"/>
                      <a:pt x="333" y="1515"/>
                      <a:pt x="333" y="1515"/>
                    </a:cubicBezTo>
                    <a:cubicBezTo>
                      <a:pt x="333" y="1648"/>
                      <a:pt x="333" y="1648"/>
                      <a:pt x="333" y="1648"/>
                    </a:cubicBezTo>
                    <a:cubicBezTo>
                      <a:pt x="1450" y="1648"/>
                      <a:pt x="1450" y="1648"/>
                      <a:pt x="1450" y="1648"/>
                    </a:cubicBezTo>
                    <a:cubicBezTo>
                      <a:pt x="1450" y="697"/>
                      <a:pt x="1450" y="697"/>
                      <a:pt x="1450" y="697"/>
                    </a:cubicBezTo>
                    <a:lnTo>
                      <a:pt x="1317" y="5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109728" tIns="54864" rIns="109728" bIns="54864"/>
              <a:lstStyle/>
              <a:p>
                <a:pPr marL="0" marR="0" lvl="0" indent="0" algn="l" defTabSz="950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8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6" name="Straight Connector 42"/>
              <p:cNvCxnSpPr/>
              <p:nvPr/>
            </p:nvCxnSpPr>
            <p:spPr>
              <a:xfrm flipH="1">
                <a:off x="10530" y="4025"/>
                <a:ext cx="1245" cy="1223"/>
              </a:xfrm>
              <a:prstGeom prst="line">
                <a:avLst/>
              </a:prstGeom>
              <a:ln w="12700">
                <a:solidFill>
                  <a:srgbClr val="ADBACA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3"/>
              <p:cNvCxnSpPr/>
              <p:nvPr/>
            </p:nvCxnSpPr>
            <p:spPr>
              <a:xfrm flipH="1" flipV="1">
                <a:off x="10578" y="5763"/>
                <a:ext cx="1170" cy="10"/>
              </a:xfrm>
              <a:prstGeom prst="line">
                <a:avLst/>
              </a:prstGeom>
              <a:ln w="12700">
                <a:solidFill>
                  <a:srgbClr val="ADBACA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4"/>
              <p:cNvCxnSpPr/>
              <p:nvPr/>
            </p:nvCxnSpPr>
            <p:spPr>
              <a:xfrm>
                <a:off x="10510" y="6255"/>
                <a:ext cx="1248" cy="1223"/>
              </a:xfrm>
              <a:prstGeom prst="line">
                <a:avLst/>
              </a:prstGeom>
              <a:ln w="12700">
                <a:solidFill>
                  <a:srgbClr val="ADBACA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30" name="TextBox 13"/>
              <p:cNvSpPr txBox="1"/>
              <p:nvPr/>
            </p:nvSpPr>
            <p:spPr>
              <a:xfrm>
                <a:off x="13104" y="3604"/>
                <a:ext cx="3075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lstStyle/>
              <a:p>
                <a:pPr defTabSz="1216025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rgbClr val="445469"/>
                    </a:solidFill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Recommend Job</a:t>
                </a:r>
              </a:p>
            </p:txBody>
          </p:sp>
          <p:sp>
            <p:nvSpPr>
              <p:cNvPr id="13332" name="TextBox 13"/>
              <p:cNvSpPr txBox="1"/>
              <p:nvPr/>
            </p:nvSpPr>
            <p:spPr>
              <a:xfrm>
                <a:off x="13104" y="5572"/>
                <a:ext cx="3075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lstStyle/>
              <a:p>
                <a:pPr defTabSz="1216025">
                  <a:spcBef>
                    <a:spcPct val="20000"/>
                  </a:spcBef>
                </a:pPr>
                <a:r>
                  <a:rPr lang="en-US" altLang="zh-CN" sz="2000" b="1" dirty="0">
                    <a:solidFill>
                      <a:srgbClr val="445469"/>
                    </a:solidFill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Secure System</a:t>
                </a:r>
              </a:p>
            </p:txBody>
          </p:sp>
          <p:sp>
            <p:nvSpPr>
              <p:cNvPr id="13333" name="TextBox 13"/>
              <p:cNvSpPr txBox="1"/>
              <p:nvPr/>
            </p:nvSpPr>
            <p:spPr>
              <a:xfrm>
                <a:off x="13104" y="7540"/>
                <a:ext cx="333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>
                <a:spAutoFit/>
              </a:bodyPr>
              <a:lstStyle/>
              <a:p>
                <a:pPr defTabSz="1216025">
                  <a:spcBef>
                    <a:spcPct val="20000"/>
                  </a:spcBef>
                </a:pPr>
                <a:r>
                  <a:rPr lang="en-US" altLang="zh-CN" sz="1800" b="1" dirty="0">
                    <a:solidFill>
                      <a:srgbClr val="445469"/>
                    </a:solidFill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Minimum Amount of Time</a:t>
                </a:r>
              </a:p>
            </p:txBody>
          </p:sp>
        </p:grpSp>
        <p:sp>
          <p:nvSpPr>
            <p:cNvPr id="6" name="Freeform 13"/>
            <p:cNvSpPr>
              <a:spLocks noEditPoints="1"/>
            </p:cNvSpPr>
            <p:nvPr/>
          </p:nvSpPr>
          <p:spPr bwMode="auto">
            <a:xfrm>
              <a:off x="9740" y="5058"/>
              <a:ext cx="467" cy="612"/>
            </a:xfrm>
            <a:custGeom>
              <a:avLst/>
              <a:gdLst>
                <a:gd name="T0" fmla="*/ 860 w 1450"/>
                <a:gd name="T1" fmla="*/ 121 h 1648"/>
                <a:gd name="T2" fmla="*/ 604 w 1450"/>
                <a:gd name="T3" fmla="*/ 121 h 1648"/>
                <a:gd name="T4" fmla="*/ 604 w 1450"/>
                <a:gd name="T5" fmla="*/ 254 h 1648"/>
                <a:gd name="T6" fmla="*/ 795 w 1450"/>
                <a:gd name="T7" fmla="*/ 254 h 1648"/>
                <a:gd name="T8" fmla="*/ 795 w 1450"/>
                <a:gd name="T9" fmla="*/ 560 h 1648"/>
                <a:gd name="T10" fmla="*/ 1082 w 1450"/>
                <a:gd name="T11" fmla="*/ 560 h 1648"/>
                <a:gd name="T12" fmla="*/ 1082 w 1450"/>
                <a:gd name="T13" fmla="*/ 1287 h 1648"/>
                <a:gd name="T14" fmla="*/ 217 w 1450"/>
                <a:gd name="T15" fmla="*/ 1287 h 1648"/>
                <a:gd name="T16" fmla="*/ 217 w 1450"/>
                <a:gd name="T17" fmla="*/ 995 h 1648"/>
                <a:gd name="T18" fmla="*/ 85 w 1450"/>
                <a:gd name="T19" fmla="*/ 954 h 1648"/>
                <a:gd name="T20" fmla="*/ 85 w 1450"/>
                <a:gd name="T21" fmla="*/ 1419 h 1648"/>
                <a:gd name="T22" fmla="*/ 1214 w 1450"/>
                <a:gd name="T23" fmla="*/ 1419 h 1648"/>
                <a:gd name="T24" fmla="*/ 1214 w 1450"/>
                <a:gd name="T25" fmla="*/ 483 h 1648"/>
                <a:gd name="T26" fmla="*/ 860 w 1450"/>
                <a:gd name="T27" fmla="*/ 121 h 1648"/>
                <a:gd name="T28" fmla="*/ 504 w 1450"/>
                <a:gd name="T29" fmla="*/ 121 h 1648"/>
                <a:gd name="T30" fmla="*/ 416 w 1450"/>
                <a:gd name="T31" fmla="*/ 121 h 1648"/>
                <a:gd name="T32" fmla="*/ 416 w 1450"/>
                <a:gd name="T33" fmla="*/ 644 h 1648"/>
                <a:gd name="T34" fmla="*/ 252 w 1450"/>
                <a:gd name="T35" fmla="*/ 808 h 1648"/>
                <a:gd name="T36" fmla="*/ 252 w 1450"/>
                <a:gd name="T37" fmla="*/ 808 h 1648"/>
                <a:gd name="T38" fmla="*/ 88 w 1450"/>
                <a:gd name="T39" fmla="*/ 644 h 1648"/>
                <a:gd name="T40" fmla="*/ 88 w 1450"/>
                <a:gd name="T41" fmla="*/ 187 h 1648"/>
                <a:gd name="T42" fmla="*/ 187 w 1450"/>
                <a:gd name="T43" fmla="*/ 88 h 1648"/>
                <a:gd name="T44" fmla="*/ 187 w 1450"/>
                <a:gd name="T45" fmla="*/ 88 h 1648"/>
                <a:gd name="T46" fmla="*/ 287 w 1450"/>
                <a:gd name="T47" fmla="*/ 187 h 1648"/>
                <a:gd name="T48" fmla="*/ 287 w 1450"/>
                <a:gd name="T49" fmla="*/ 542 h 1648"/>
                <a:gd name="T50" fmla="*/ 253 w 1450"/>
                <a:gd name="T51" fmla="*/ 576 h 1648"/>
                <a:gd name="T52" fmla="*/ 253 w 1450"/>
                <a:gd name="T53" fmla="*/ 576 h 1648"/>
                <a:gd name="T54" fmla="*/ 218 w 1450"/>
                <a:gd name="T55" fmla="*/ 542 h 1648"/>
                <a:gd name="T56" fmla="*/ 218 w 1450"/>
                <a:gd name="T57" fmla="*/ 288 h 1648"/>
                <a:gd name="T58" fmla="*/ 131 w 1450"/>
                <a:gd name="T59" fmla="*/ 288 h 1648"/>
                <a:gd name="T60" fmla="*/ 131 w 1450"/>
                <a:gd name="T61" fmla="*/ 542 h 1648"/>
                <a:gd name="T62" fmla="*/ 253 w 1450"/>
                <a:gd name="T63" fmla="*/ 664 h 1648"/>
                <a:gd name="T64" fmla="*/ 253 w 1450"/>
                <a:gd name="T65" fmla="*/ 664 h 1648"/>
                <a:gd name="T66" fmla="*/ 375 w 1450"/>
                <a:gd name="T67" fmla="*/ 542 h 1648"/>
                <a:gd name="T68" fmla="*/ 375 w 1450"/>
                <a:gd name="T69" fmla="*/ 187 h 1648"/>
                <a:gd name="T70" fmla="*/ 187 w 1450"/>
                <a:gd name="T71" fmla="*/ 0 h 1648"/>
                <a:gd name="T72" fmla="*/ 187 w 1450"/>
                <a:gd name="T73" fmla="*/ 0 h 1648"/>
                <a:gd name="T74" fmla="*/ 0 w 1450"/>
                <a:gd name="T75" fmla="*/ 187 h 1648"/>
                <a:gd name="T76" fmla="*/ 0 w 1450"/>
                <a:gd name="T77" fmla="*/ 644 h 1648"/>
                <a:gd name="T78" fmla="*/ 252 w 1450"/>
                <a:gd name="T79" fmla="*/ 896 h 1648"/>
                <a:gd name="T80" fmla="*/ 252 w 1450"/>
                <a:gd name="T81" fmla="*/ 896 h 1648"/>
                <a:gd name="T82" fmla="*/ 504 w 1450"/>
                <a:gd name="T83" fmla="*/ 644 h 1648"/>
                <a:gd name="T84" fmla="*/ 504 w 1450"/>
                <a:gd name="T85" fmla="*/ 121 h 1648"/>
                <a:gd name="T86" fmla="*/ 1317 w 1450"/>
                <a:gd name="T87" fmla="*/ 565 h 1648"/>
                <a:gd name="T88" fmla="*/ 1317 w 1450"/>
                <a:gd name="T89" fmla="*/ 1515 h 1648"/>
                <a:gd name="T90" fmla="*/ 333 w 1450"/>
                <a:gd name="T91" fmla="*/ 1515 h 1648"/>
                <a:gd name="T92" fmla="*/ 333 w 1450"/>
                <a:gd name="T93" fmla="*/ 1648 h 1648"/>
                <a:gd name="T94" fmla="*/ 1450 w 1450"/>
                <a:gd name="T95" fmla="*/ 1648 h 1648"/>
                <a:gd name="T96" fmla="*/ 1450 w 1450"/>
                <a:gd name="T97" fmla="*/ 697 h 1648"/>
                <a:gd name="T98" fmla="*/ 1317 w 1450"/>
                <a:gd name="T99" fmla="*/ 565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0" h="1648">
                  <a:moveTo>
                    <a:pt x="860" y="121"/>
                  </a:moveTo>
                  <a:cubicBezTo>
                    <a:pt x="604" y="121"/>
                    <a:pt x="604" y="121"/>
                    <a:pt x="604" y="121"/>
                  </a:cubicBezTo>
                  <a:cubicBezTo>
                    <a:pt x="604" y="254"/>
                    <a:pt x="604" y="254"/>
                    <a:pt x="604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5" y="560"/>
                    <a:pt x="795" y="560"/>
                    <a:pt x="795" y="560"/>
                  </a:cubicBezTo>
                  <a:cubicBezTo>
                    <a:pt x="1082" y="560"/>
                    <a:pt x="1082" y="560"/>
                    <a:pt x="1082" y="560"/>
                  </a:cubicBezTo>
                  <a:cubicBezTo>
                    <a:pt x="1082" y="1287"/>
                    <a:pt x="1082" y="1287"/>
                    <a:pt x="1082" y="1287"/>
                  </a:cubicBezTo>
                  <a:cubicBezTo>
                    <a:pt x="217" y="1287"/>
                    <a:pt x="217" y="1287"/>
                    <a:pt x="217" y="1287"/>
                  </a:cubicBezTo>
                  <a:cubicBezTo>
                    <a:pt x="217" y="995"/>
                    <a:pt x="217" y="995"/>
                    <a:pt x="217" y="995"/>
                  </a:cubicBezTo>
                  <a:cubicBezTo>
                    <a:pt x="170" y="990"/>
                    <a:pt x="125" y="976"/>
                    <a:pt x="85" y="954"/>
                  </a:cubicBezTo>
                  <a:cubicBezTo>
                    <a:pt x="85" y="1419"/>
                    <a:pt x="85" y="1419"/>
                    <a:pt x="85" y="1419"/>
                  </a:cubicBezTo>
                  <a:cubicBezTo>
                    <a:pt x="1214" y="1419"/>
                    <a:pt x="1214" y="1419"/>
                    <a:pt x="1214" y="1419"/>
                  </a:cubicBezTo>
                  <a:cubicBezTo>
                    <a:pt x="1214" y="483"/>
                    <a:pt x="1214" y="483"/>
                    <a:pt x="1214" y="483"/>
                  </a:cubicBezTo>
                  <a:lnTo>
                    <a:pt x="860" y="121"/>
                  </a:lnTo>
                  <a:close/>
                  <a:moveTo>
                    <a:pt x="504" y="121"/>
                  </a:moveTo>
                  <a:cubicBezTo>
                    <a:pt x="416" y="121"/>
                    <a:pt x="416" y="121"/>
                    <a:pt x="416" y="121"/>
                  </a:cubicBezTo>
                  <a:cubicBezTo>
                    <a:pt x="416" y="644"/>
                    <a:pt x="416" y="644"/>
                    <a:pt x="416" y="644"/>
                  </a:cubicBezTo>
                  <a:cubicBezTo>
                    <a:pt x="416" y="735"/>
                    <a:pt x="343" y="808"/>
                    <a:pt x="252" y="808"/>
                  </a:cubicBezTo>
                  <a:cubicBezTo>
                    <a:pt x="252" y="808"/>
                    <a:pt x="252" y="808"/>
                    <a:pt x="252" y="808"/>
                  </a:cubicBezTo>
                  <a:cubicBezTo>
                    <a:pt x="161" y="808"/>
                    <a:pt x="88" y="735"/>
                    <a:pt x="88" y="644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132"/>
                    <a:pt x="132" y="88"/>
                    <a:pt x="187" y="88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242" y="88"/>
                    <a:pt x="287" y="132"/>
                    <a:pt x="287" y="187"/>
                  </a:cubicBezTo>
                  <a:cubicBezTo>
                    <a:pt x="287" y="542"/>
                    <a:pt x="287" y="542"/>
                    <a:pt x="287" y="542"/>
                  </a:cubicBezTo>
                  <a:cubicBezTo>
                    <a:pt x="287" y="561"/>
                    <a:pt x="271" y="576"/>
                    <a:pt x="253" y="576"/>
                  </a:cubicBezTo>
                  <a:cubicBezTo>
                    <a:pt x="253" y="576"/>
                    <a:pt x="253" y="576"/>
                    <a:pt x="253" y="576"/>
                  </a:cubicBezTo>
                  <a:cubicBezTo>
                    <a:pt x="234" y="576"/>
                    <a:pt x="218" y="561"/>
                    <a:pt x="218" y="542"/>
                  </a:cubicBezTo>
                  <a:cubicBezTo>
                    <a:pt x="218" y="288"/>
                    <a:pt x="218" y="288"/>
                    <a:pt x="218" y="28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31" y="542"/>
                    <a:pt x="131" y="542"/>
                    <a:pt x="131" y="542"/>
                  </a:cubicBezTo>
                  <a:cubicBezTo>
                    <a:pt x="131" y="609"/>
                    <a:pt x="185" y="664"/>
                    <a:pt x="253" y="664"/>
                  </a:cubicBezTo>
                  <a:cubicBezTo>
                    <a:pt x="253" y="664"/>
                    <a:pt x="253" y="664"/>
                    <a:pt x="253" y="664"/>
                  </a:cubicBezTo>
                  <a:cubicBezTo>
                    <a:pt x="320" y="664"/>
                    <a:pt x="375" y="609"/>
                    <a:pt x="375" y="542"/>
                  </a:cubicBezTo>
                  <a:cubicBezTo>
                    <a:pt x="375" y="187"/>
                    <a:pt x="375" y="187"/>
                    <a:pt x="375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783"/>
                    <a:pt x="113" y="896"/>
                    <a:pt x="252" y="896"/>
                  </a:cubicBezTo>
                  <a:cubicBezTo>
                    <a:pt x="252" y="896"/>
                    <a:pt x="252" y="896"/>
                    <a:pt x="252" y="896"/>
                  </a:cubicBezTo>
                  <a:cubicBezTo>
                    <a:pt x="391" y="896"/>
                    <a:pt x="504" y="783"/>
                    <a:pt x="504" y="644"/>
                  </a:cubicBezTo>
                  <a:lnTo>
                    <a:pt x="504" y="121"/>
                  </a:lnTo>
                  <a:close/>
                  <a:moveTo>
                    <a:pt x="1317" y="565"/>
                  </a:moveTo>
                  <a:cubicBezTo>
                    <a:pt x="1317" y="1515"/>
                    <a:pt x="1317" y="1515"/>
                    <a:pt x="1317" y="1515"/>
                  </a:cubicBezTo>
                  <a:cubicBezTo>
                    <a:pt x="333" y="1515"/>
                    <a:pt x="333" y="1515"/>
                    <a:pt x="333" y="1515"/>
                  </a:cubicBezTo>
                  <a:cubicBezTo>
                    <a:pt x="333" y="1648"/>
                    <a:pt x="333" y="1648"/>
                    <a:pt x="333" y="1648"/>
                  </a:cubicBezTo>
                  <a:cubicBezTo>
                    <a:pt x="1450" y="1648"/>
                    <a:pt x="1450" y="1648"/>
                    <a:pt x="1450" y="1648"/>
                  </a:cubicBezTo>
                  <a:cubicBezTo>
                    <a:pt x="1450" y="697"/>
                    <a:pt x="1450" y="697"/>
                    <a:pt x="1450" y="697"/>
                  </a:cubicBezTo>
                  <a:lnTo>
                    <a:pt x="1317" y="5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09728" tIns="54864" rIns="109728" bIns="54864"/>
            <a:lstStyle/>
            <a:p>
              <a:pPr marL="0" marR="0" lvl="0" indent="0" algn="l" defTabSz="950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13482" y="5104"/>
              <a:ext cx="467" cy="612"/>
            </a:xfrm>
            <a:custGeom>
              <a:avLst/>
              <a:gdLst>
                <a:gd name="T0" fmla="*/ 860 w 1450"/>
                <a:gd name="T1" fmla="*/ 121 h 1648"/>
                <a:gd name="T2" fmla="*/ 604 w 1450"/>
                <a:gd name="T3" fmla="*/ 121 h 1648"/>
                <a:gd name="T4" fmla="*/ 604 w 1450"/>
                <a:gd name="T5" fmla="*/ 254 h 1648"/>
                <a:gd name="T6" fmla="*/ 795 w 1450"/>
                <a:gd name="T7" fmla="*/ 254 h 1648"/>
                <a:gd name="T8" fmla="*/ 795 w 1450"/>
                <a:gd name="T9" fmla="*/ 560 h 1648"/>
                <a:gd name="T10" fmla="*/ 1082 w 1450"/>
                <a:gd name="T11" fmla="*/ 560 h 1648"/>
                <a:gd name="T12" fmla="*/ 1082 w 1450"/>
                <a:gd name="T13" fmla="*/ 1287 h 1648"/>
                <a:gd name="T14" fmla="*/ 217 w 1450"/>
                <a:gd name="T15" fmla="*/ 1287 h 1648"/>
                <a:gd name="T16" fmla="*/ 217 w 1450"/>
                <a:gd name="T17" fmla="*/ 995 h 1648"/>
                <a:gd name="T18" fmla="*/ 85 w 1450"/>
                <a:gd name="T19" fmla="*/ 954 h 1648"/>
                <a:gd name="T20" fmla="*/ 85 w 1450"/>
                <a:gd name="T21" fmla="*/ 1419 h 1648"/>
                <a:gd name="T22" fmla="*/ 1214 w 1450"/>
                <a:gd name="T23" fmla="*/ 1419 h 1648"/>
                <a:gd name="T24" fmla="*/ 1214 w 1450"/>
                <a:gd name="T25" fmla="*/ 483 h 1648"/>
                <a:gd name="T26" fmla="*/ 860 w 1450"/>
                <a:gd name="T27" fmla="*/ 121 h 1648"/>
                <a:gd name="T28" fmla="*/ 504 w 1450"/>
                <a:gd name="T29" fmla="*/ 121 h 1648"/>
                <a:gd name="T30" fmla="*/ 416 w 1450"/>
                <a:gd name="T31" fmla="*/ 121 h 1648"/>
                <a:gd name="T32" fmla="*/ 416 w 1450"/>
                <a:gd name="T33" fmla="*/ 644 h 1648"/>
                <a:gd name="T34" fmla="*/ 252 w 1450"/>
                <a:gd name="T35" fmla="*/ 808 h 1648"/>
                <a:gd name="T36" fmla="*/ 252 w 1450"/>
                <a:gd name="T37" fmla="*/ 808 h 1648"/>
                <a:gd name="T38" fmla="*/ 88 w 1450"/>
                <a:gd name="T39" fmla="*/ 644 h 1648"/>
                <a:gd name="T40" fmla="*/ 88 w 1450"/>
                <a:gd name="T41" fmla="*/ 187 h 1648"/>
                <a:gd name="T42" fmla="*/ 187 w 1450"/>
                <a:gd name="T43" fmla="*/ 88 h 1648"/>
                <a:gd name="T44" fmla="*/ 187 w 1450"/>
                <a:gd name="T45" fmla="*/ 88 h 1648"/>
                <a:gd name="T46" fmla="*/ 287 w 1450"/>
                <a:gd name="T47" fmla="*/ 187 h 1648"/>
                <a:gd name="T48" fmla="*/ 287 w 1450"/>
                <a:gd name="T49" fmla="*/ 542 h 1648"/>
                <a:gd name="T50" fmla="*/ 253 w 1450"/>
                <a:gd name="T51" fmla="*/ 576 h 1648"/>
                <a:gd name="T52" fmla="*/ 253 w 1450"/>
                <a:gd name="T53" fmla="*/ 576 h 1648"/>
                <a:gd name="T54" fmla="*/ 218 w 1450"/>
                <a:gd name="T55" fmla="*/ 542 h 1648"/>
                <a:gd name="T56" fmla="*/ 218 w 1450"/>
                <a:gd name="T57" fmla="*/ 288 h 1648"/>
                <a:gd name="T58" fmla="*/ 131 w 1450"/>
                <a:gd name="T59" fmla="*/ 288 h 1648"/>
                <a:gd name="T60" fmla="*/ 131 w 1450"/>
                <a:gd name="T61" fmla="*/ 542 h 1648"/>
                <a:gd name="T62" fmla="*/ 253 w 1450"/>
                <a:gd name="T63" fmla="*/ 664 h 1648"/>
                <a:gd name="T64" fmla="*/ 253 w 1450"/>
                <a:gd name="T65" fmla="*/ 664 h 1648"/>
                <a:gd name="T66" fmla="*/ 375 w 1450"/>
                <a:gd name="T67" fmla="*/ 542 h 1648"/>
                <a:gd name="T68" fmla="*/ 375 w 1450"/>
                <a:gd name="T69" fmla="*/ 187 h 1648"/>
                <a:gd name="T70" fmla="*/ 187 w 1450"/>
                <a:gd name="T71" fmla="*/ 0 h 1648"/>
                <a:gd name="T72" fmla="*/ 187 w 1450"/>
                <a:gd name="T73" fmla="*/ 0 h 1648"/>
                <a:gd name="T74" fmla="*/ 0 w 1450"/>
                <a:gd name="T75" fmla="*/ 187 h 1648"/>
                <a:gd name="T76" fmla="*/ 0 w 1450"/>
                <a:gd name="T77" fmla="*/ 644 h 1648"/>
                <a:gd name="T78" fmla="*/ 252 w 1450"/>
                <a:gd name="T79" fmla="*/ 896 h 1648"/>
                <a:gd name="T80" fmla="*/ 252 w 1450"/>
                <a:gd name="T81" fmla="*/ 896 h 1648"/>
                <a:gd name="T82" fmla="*/ 504 w 1450"/>
                <a:gd name="T83" fmla="*/ 644 h 1648"/>
                <a:gd name="T84" fmla="*/ 504 w 1450"/>
                <a:gd name="T85" fmla="*/ 121 h 1648"/>
                <a:gd name="T86" fmla="*/ 1317 w 1450"/>
                <a:gd name="T87" fmla="*/ 565 h 1648"/>
                <a:gd name="T88" fmla="*/ 1317 w 1450"/>
                <a:gd name="T89" fmla="*/ 1515 h 1648"/>
                <a:gd name="T90" fmla="*/ 333 w 1450"/>
                <a:gd name="T91" fmla="*/ 1515 h 1648"/>
                <a:gd name="T92" fmla="*/ 333 w 1450"/>
                <a:gd name="T93" fmla="*/ 1648 h 1648"/>
                <a:gd name="T94" fmla="*/ 1450 w 1450"/>
                <a:gd name="T95" fmla="*/ 1648 h 1648"/>
                <a:gd name="T96" fmla="*/ 1450 w 1450"/>
                <a:gd name="T97" fmla="*/ 697 h 1648"/>
                <a:gd name="T98" fmla="*/ 1317 w 1450"/>
                <a:gd name="T99" fmla="*/ 565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0" h="1648">
                  <a:moveTo>
                    <a:pt x="860" y="121"/>
                  </a:moveTo>
                  <a:cubicBezTo>
                    <a:pt x="604" y="121"/>
                    <a:pt x="604" y="121"/>
                    <a:pt x="604" y="121"/>
                  </a:cubicBezTo>
                  <a:cubicBezTo>
                    <a:pt x="604" y="254"/>
                    <a:pt x="604" y="254"/>
                    <a:pt x="604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5" y="560"/>
                    <a:pt x="795" y="560"/>
                    <a:pt x="795" y="560"/>
                  </a:cubicBezTo>
                  <a:cubicBezTo>
                    <a:pt x="1082" y="560"/>
                    <a:pt x="1082" y="560"/>
                    <a:pt x="1082" y="560"/>
                  </a:cubicBezTo>
                  <a:cubicBezTo>
                    <a:pt x="1082" y="1287"/>
                    <a:pt x="1082" y="1287"/>
                    <a:pt x="1082" y="1287"/>
                  </a:cubicBezTo>
                  <a:cubicBezTo>
                    <a:pt x="217" y="1287"/>
                    <a:pt x="217" y="1287"/>
                    <a:pt x="217" y="1287"/>
                  </a:cubicBezTo>
                  <a:cubicBezTo>
                    <a:pt x="217" y="995"/>
                    <a:pt x="217" y="995"/>
                    <a:pt x="217" y="995"/>
                  </a:cubicBezTo>
                  <a:cubicBezTo>
                    <a:pt x="170" y="990"/>
                    <a:pt x="125" y="976"/>
                    <a:pt x="85" y="954"/>
                  </a:cubicBezTo>
                  <a:cubicBezTo>
                    <a:pt x="85" y="1419"/>
                    <a:pt x="85" y="1419"/>
                    <a:pt x="85" y="1419"/>
                  </a:cubicBezTo>
                  <a:cubicBezTo>
                    <a:pt x="1214" y="1419"/>
                    <a:pt x="1214" y="1419"/>
                    <a:pt x="1214" y="1419"/>
                  </a:cubicBezTo>
                  <a:cubicBezTo>
                    <a:pt x="1214" y="483"/>
                    <a:pt x="1214" y="483"/>
                    <a:pt x="1214" y="483"/>
                  </a:cubicBezTo>
                  <a:lnTo>
                    <a:pt x="860" y="121"/>
                  </a:lnTo>
                  <a:close/>
                  <a:moveTo>
                    <a:pt x="504" y="121"/>
                  </a:moveTo>
                  <a:cubicBezTo>
                    <a:pt x="416" y="121"/>
                    <a:pt x="416" y="121"/>
                    <a:pt x="416" y="121"/>
                  </a:cubicBezTo>
                  <a:cubicBezTo>
                    <a:pt x="416" y="644"/>
                    <a:pt x="416" y="644"/>
                    <a:pt x="416" y="644"/>
                  </a:cubicBezTo>
                  <a:cubicBezTo>
                    <a:pt x="416" y="735"/>
                    <a:pt x="343" y="808"/>
                    <a:pt x="252" y="808"/>
                  </a:cubicBezTo>
                  <a:cubicBezTo>
                    <a:pt x="252" y="808"/>
                    <a:pt x="252" y="808"/>
                    <a:pt x="252" y="808"/>
                  </a:cubicBezTo>
                  <a:cubicBezTo>
                    <a:pt x="161" y="808"/>
                    <a:pt x="88" y="735"/>
                    <a:pt x="88" y="644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132"/>
                    <a:pt x="132" y="88"/>
                    <a:pt x="187" y="88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242" y="88"/>
                    <a:pt x="287" y="132"/>
                    <a:pt x="287" y="187"/>
                  </a:cubicBezTo>
                  <a:cubicBezTo>
                    <a:pt x="287" y="542"/>
                    <a:pt x="287" y="542"/>
                    <a:pt x="287" y="542"/>
                  </a:cubicBezTo>
                  <a:cubicBezTo>
                    <a:pt x="287" y="561"/>
                    <a:pt x="271" y="576"/>
                    <a:pt x="253" y="576"/>
                  </a:cubicBezTo>
                  <a:cubicBezTo>
                    <a:pt x="253" y="576"/>
                    <a:pt x="253" y="576"/>
                    <a:pt x="253" y="576"/>
                  </a:cubicBezTo>
                  <a:cubicBezTo>
                    <a:pt x="234" y="576"/>
                    <a:pt x="218" y="561"/>
                    <a:pt x="218" y="542"/>
                  </a:cubicBezTo>
                  <a:cubicBezTo>
                    <a:pt x="218" y="288"/>
                    <a:pt x="218" y="288"/>
                    <a:pt x="218" y="28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31" y="542"/>
                    <a:pt x="131" y="542"/>
                    <a:pt x="131" y="542"/>
                  </a:cubicBezTo>
                  <a:cubicBezTo>
                    <a:pt x="131" y="609"/>
                    <a:pt x="185" y="664"/>
                    <a:pt x="253" y="664"/>
                  </a:cubicBezTo>
                  <a:cubicBezTo>
                    <a:pt x="253" y="664"/>
                    <a:pt x="253" y="664"/>
                    <a:pt x="253" y="664"/>
                  </a:cubicBezTo>
                  <a:cubicBezTo>
                    <a:pt x="320" y="664"/>
                    <a:pt x="375" y="609"/>
                    <a:pt x="375" y="542"/>
                  </a:cubicBezTo>
                  <a:cubicBezTo>
                    <a:pt x="375" y="187"/>
                    <a:pt x="375" y="187"/>
                    <a:pt x="375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783"/>
                    <a:pt x="113" y="896"/>
                    <a:pt x="252" y="896"/>
                  </a:cubicBezTo>
                  <a:cubicBezTo>
                    <a:pt x="252" y="896"/>
                    <a:pt x="252" y="896"/>
                    <a:pt x="252" y="896"/>
                  </a:cubicBezTo>
                  <a:cubicBezTo>
                    <a:pt x="391" y="896"/>
                    <a:pt x="504" y="783"/>
                    <a:pt x="504" y="644"/>
                  </a:cubicBezTo>
                  <a:lnTo>
                    <a:pt x="504" y="121"/>
                  </a:lnTo>
                  <a:close/>
                  <a:moveTo>
                    <a:pt x="1317" y="565"/>
                  </a:moveTo>
                  <a:cubicBezTo>
                    <a:pt x="1317" y="1515"/>
                    <a:pt x="1317" y="1515"/>
                    <a:pt x="1317" y="1515"/>
                  </a:cubicBezTo>
                  <a:cubicBezTo>
                    <a:pt x="333" y="1515"/>
                    <a:pt x="333" y="1515"/>
                    <a:pt x="333" y="1515"/>
                  </a:cubicBezTo>
                  <a:cubicBezTo>
                    <a:pt x="333" y="1648"/>
                    <a:pt x="333" y="1648"/>
                    <a:pt x="333" y="1648"/>
                  </a:cubicBezTo>
                  <a:cubicBezTo>
                    <a:pt x="1450" y="1648"/>
                    <a:pt x="1450" y="1648"/>
                    <a:pt x="1450" y="1648"/>
                  </a:cubicBezTo>
                  <a:cubicBezTo>
                    <a:pt x="1450" y="697"/>
                    <a:pt x="1450" y="697"/>
                    <a:pt x="1450" y="697"/>
                  </a:cubicBezTo>
                  <a:lnTo>
                    <a:pt x="1317" y="5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09728" tIns="54864" rIns="109728" bIns="54864"/>
            <a:lstStyle/>
            <a:p>
              <a:pPr marL="0" marR="0" lvl="0" indent="0" algn="l" defTabSz="950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13570" y="8049"/>
              <a:ext cx="467" cy="612"/>
            </a:xfrm>
            <a:custGeom>
              <a:avLst/>
              <a:gdLst>
                <a:gd name="T0" fmla="*/ 860 w 1450"/>
                <a:gd name="T1" fmla="*/ 121 h 1648"/>
                <a:gd name="T2" fmla="*/ 604 w 1450"/>
                <a:gd name="T3" fmla="*/ 121 h 1648"/>
                <a:gd name="T4" fmla="*/ 604 w 1450"/>
                <a:gd name="T5" fmla="*/ 254 h 1648"/>
                <a:gd name="T6" fmla="*/ 795 w 1450"/>
                <a:gd name="T7" fmla="*/ 254 h 1648"/>
                <a:gd name="T8" fmla="*/ 795 w 1450"/>
                <a:gd name="T9" fmla="*/ 560 h 1648"/>
                <a:gd name="T10" fmla="*/ 1082 w 1450"/>
                <a:gd name="T11" fmla="*/ 560 h 1648"/>
                <a:gd name="T12" fmla="*/ 1082 w 1450"/>
                <a:gd name="T13" fmla="*/ 1287 h 1648"/>
                <a:gd name="T14" fmla="*/ 217 w 1450"/>
                <a:gd name="T15" fmla="*/ 1287 h 1648"/>
                <a:gd name="T16" fmla="*/ 217 w 1450"/>
                <a:gd name="T17" fmla="*/ 995 h 1648"/>
                <a:gd name="T18" fmla="*/ 85 w 1450"/>
                <a:gd name="T19" fmla="*/ 954 h 1648"/>
                <a:gd name="T20" fmla="*/ 85 w 1450"/>
                <a:gd name="T21" fmla="*/ 1419 h 1648"/>
                <a:gd name="T22" fmla="*/ 1214 w 1450"/>
                <a:gd name="T23" fmla="*/ 1419 h 1648"/>
                <a:gd name="T24" fmla="*/ 1214 w 1450"/>
                <a:gd name="T25" fmla="*/ 483 h 1648"/>
                <a:gd name="T26" fmla="*/ 860 w 1450"/>
                <a:gd name="T27" fmla="*/ 121 h 1648"/>
                <a:gd name="T28" fmla="*/ 504 w 1450"/>
                <a:gd name="T29" fmla="*/ 121 h 1648"/>
                <a:gd name="T30" fmla="*/ 416 w 1450"/>
                <a:gd name="T31" fmla="*/ 121 h 1648"/>
                <a:gd name="T32" fmla="*/ 416 w 1450"/>
                <a:gd name="T33" fmla="*/ 644 h 1648"/>
                <a:gd name="T34" fmla="*/ 252 w 1450"/>
                <a:gd name="T35" fmla="*/ 808 h 1648"/>
                <a:gd name="T36" fmla="*/ 252 w 1450"/>
                <a:gd name="T37" fmla="*/ 808 h 1648"/>
                <a:gd name="T38" fmla="*/ 88 w 1450"/>
                <a:gd name="T39" fmla="*/ 644 h 1648"/>
                <a:gd name="T40" fmla="*/ 88 w 1450"/>
                <a:gd name="T41" fmla="*/ 187 h 1648"/>
                <a:gd name="T42" fmla="*/ 187 w 1450"/>
                <a:gd name="T43" fmla="*/ 88 h 1648"/>
                <a:gd name="T44" fmla="*/ 187 w 1450"/>
                <a:gd name="T45" fmla="*/ 88 h 1648"/>
                <a:gd name="T46" fmla="*/ 287 w 1450"/>
                <a:gd name="T47" fmla="*/ 187 h 1648"/>
                <a:gd name="T48" fmla="*/ 287 w 1450"/>
                <a:gd name="T49" fmla="*/ 542 h 1648"/>
                <a:gd name="T50" fmla="*/ 253 w 1450"/>
                <a:gd name="T51" fmla="*/ 576 h 1648"/>
                <a:gd name="T52" fmla="*/ 253 w 1450"/>
                <a:gd name="T53" fmla="*/ 576 h 1648"/>
                <a:gd name="T54" fmla="*/ 218 w 1450"/>
                <a:gd name="T55" fmla="*/ 542 h 1648"/>
                <a:gd name="T56" fmla="*/ 218 w 1450"/>
                <a:gd name="T57" fmla="*/ 288 h 1648"/>
                <a:gd name="T58" fmla="*/ 131 w 1450"/>
                <a:gd name="T59" fmla="*/ 288 h 1648"/>
                <a:gd name="T60" fmla="*/ 131 w 1450"/>
                <a:gd name="T61" fmla="*/ 542 h 1648"/>
                <a:gd name="T62" fmla="*/ 253 w 1450"/>
                <a:gd name="T63" fmla="*/ 664 h 1648"/>
                <a:gd name="T64" fmla="*/ 253 w 1450"/>
                <a:gd name="T65" fmla="*/ 664 h 1648"/>
                <a:gd name="T66" fmla="*/ 375 w 1450"/>
                <a:gd name="T67" fmla="*/ 542 h 1648"/>
                <a:gd name="T68" fmla="*/ 375 w 1450"/>
                <a:gd name="T69" fmla="*/ 187 h 1648"/>
                <a:gd name="T70" fmla="*/ 187 w 1450"/>
                <a:gd name="T71" fmla="*/ 0 h 1648"/>
                <a:gd name="T72" fmla="*/ 187 w 1450"/>
                <a:gd name="T73" fmla="*/ 0 h 1648"/>
                <a:gd name="T74" fmla="*/ 0 w 1450"/>
                <a:gd name="T75" fmla="*/ 187 h 1648"/>
                <a:gd name="T76" fmla="*/ 0 w 1450"/>
                <a:gd name="T77" fmla="*/ 644 h 1648"/>
                <a:gd name="T78" fmla="*/ 252 w 1450"/>
                <a:gd name="T79" fmla="*/ 896 h 1648"/>
                <a:gd name="T80" fmla="*/ 252 w 1450"/>
                <a:gd name="T81" fmla="*/ 896 h 1648"/>
                <a:gd name="T82" fmla="*/ 504 w 1450"/>
                <a:gd name="T83" fmla="*/ 644 h 1648"/>
                <a:gd name="T84" fmla="*/ 504 w 1450"/>
                <a:gd name="T85" fmla="*/ 121 h 1648"/>
                <a:gd name="T86" fmla="*/ 1317 w 1450"/>
                <a:gd name="T87" fmla="*/ 565 h 1648"/>
                <a:gd name="T88" fmla="*/ 1317 w 1450"/>
                <a:gd name="T89" fmla="*/ 1515 h 1648"/>
                <a:gd name="T90" fmla="*/ 333 w 1450"/>
                <a:gd name="T91" fmla="*/ 1515 h 1648"/>
                <a:gd name="T92" fmla="*/ 333 w 1450"/>
                <a:gd name="T93" fmla="*/ 1648 h 1648"/>
                <a:gd name="T94" fmla="*/ 1450 w 1450"/>
                <a:gd name="T95" fmla="*/ 1648 h 1648"/>
                <a:gd name="T96" fmla="*/ 1450 w 1450"/>
                <a:gd name="T97" fmla="*/ 697 h 1648"/>
                <a:gd name="T98" fmla="*/ 1317 w 1450"/>
                <a:gd name="T99" fmla="*/ 565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0" h="1648">
                  <a:moveTo>
                    <a:pt x="860" y="121"/>
                  </a:moveTo>
                  <a:cubicBezTo>
                    <a:pt x="604" y="121"/>
                    <a:pt x="604" y="121"/>
                    <a:pt x="604" y="121"/>
                  </a:cubicBezTo>
                  <a:cubicBezTo>
                    <a:pt x="604" y="254"/>
                    <a:pt x="604" y="254"/>
                    <a:pt x="604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5" y="560"/>
                    <a:pt x="795" y="560"/>
                    <a:pt x="795" y="560"/>
                  </a:cubicBezTo>
                  <a:cubicBezTo>
                    <a:pt x="1082" y="560"/>
                    <a:pt x="1082" y="560"/>
                    <a:pt x="1082" y="560"/>
                  </a:cubicBezTo>
                  <a:cubicBezTo>
                    <a:pt x="1082" y="1287"/>
                    <a:pt x="1082" y="1287"/>
                    <a:pt x="1082" y="1287"/>
                  </a:cubicBezTo>
                  <a:cubicBezTo>
                    <a:pt x="217" y="1287"/>
                    <a:pt x="217" y="1287"/>
                    <a:pt x="217" y="1287"/>
                  </a:cubicBezTo>
                  <a:cubicBezTo>
                    <a:pt x="217" y="995"/>
                    <a:pt x="217" y="995"/>
                    <a:pt x="217" y="995"/>
                  </a:cubicBezTo>
                  <a:cubicBezTo>
                    <a:pt x="170" y="990"/>
                    <a:pt x="125" y="976"/>
                    <a:pt x="85" y="954"/>
                  </a:cubicBezTo>
                  <a:cubicBezTo>
                    <a:pt x="85" y="1419"/>
                    <a:pt x="85" y="1419"/>
                    <a:pt x="85" y="1419"/>
                  </a:cubicBezTo>
                  <a:cubicBezTo>
                    <a:pt x="1214" y="1419"/>
                    <a:pt x="1214" y="1419"/>
                    <a:pt x="1214" y="1419"/>
                  </a:cubicBezTo>
                  <a:cubicBezTo>
                    <a:pt x="1214" y="483"/>
                    <a:pt x="1214" y="483"/>
                    <a:pt x="1214" y="483"/>
                  </a:cubicBezTo>
                  <a:lnTo>
                    <a:pt x="860" y="121"/>
                  </a:lnTo>
                  <a:close/>
                  <a:moveTo>
                    <a:pt x="504" y="121"/>
                  </a:moveTo>
                  <a:cubicBezTo>
                    <a:pt x="416" y="121"/>
                    <a:pt x="416" y="121"/>
                    <a:pt x="416" y="121"/>
                  </a:cubicBezTo>
                  <a:cubicBezTo>
                    <a:pt x="416" y="644"/>
                    <a:pt x="416" y="644"/>
                    <a:pt x="416" y="644"/>
                  </a:cubicBezTo>
                  <a:cubicBezTo>
                    <a:pt x="416" y="735"/>
                    <a:pt x="343" y="808"/>
                    <a:pt x="252" y="808"/>
                  </a:cubicBezTo>
                  <a:cubicBezTo>
                    <a:pt x="252" y="808"/>
                    <a:pt x="252" y="808"/>
                    <a:pt x="252" y="808"/>
                  </a:cubicBezTo>
                  <a:cubicBezTo>
                    <a:pt x="161" y="808"/>
                    <a:pt x="88" y="735"/>
                    <a:pt x="88" y="644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132"/>
                    <a:pt x="132" y="88"/>
                    <a:pt x="187" y="88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242" y="88"/>
                    <a:pt x="287" y="132"/>
                    <a:pt x="287" y="187"/>
                  </a:cubicBezTo>
                  <a:cubicBezTo>
                    <a:pt x="287" y="542"/>
                    <a:pt x="287" y="542"/>
                    <a:pt x="287" y="542"/>
                  </a:cubicBezTo>
                  <a:cubicBezTo>
                    <a:pt x="287" y="561"/>
                    <a:pt x="271" y="576"/>
                    <a:pt x="253" y="576"/>
                  </a:cubicBezTo>
                  <a:cubicBezTo>
                    <a:pt x="253" y="576"/>
                    <a:pt x="253" y="576"/>
                    <a:pt x="253" y="576"/>
                  </a:cubicBezTo>
                  <a:cubicBezTo>
                    <a:pt x="234" y="576"/>
                    <a:pt x="218" y="561"/>
                    <a:pt x="218" y="542"/>
                  </a:cubicBezTo>
                  <a:cubicBezTo>
                    <a:pt x="218" y="288"/>
                    <a:pt x="218" y="288"/>
                    <a:pt x="218" y="28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31" y="542"/>
                    <a:pt x="131" y="542"/>
                    <a:pt x="131" y="542"/>
                  </a:cubicBezTo>
                  <a:cubicBezTo>
                    <a:pt x="131" y="609"/>
                    <a:pt x="185" y="664"/>
                    <a:pt x="253" y="664"/>
                  </a:cubicBezTo>
                  <a:cubicBezTo>
                    <a:pt x="253" y="664"/>
                    <a:pt x="253" y="664"/>
                    <a:pt x="253" y="664"/>
                  </a:cubicBezTo>
                  <a:cubicBezTo>
                    <a:pt x="320" y="664"/>
                    <a:pt x="375" y="609"/>
                    <a:pt x="375" y="542"/>
                  </a:cubicBezTo>
                  <a:cubicBezTo>
                    <a:pt x="375" y="187"/>
                    <a:pt x="375" y="187"/>
                    <a:pt x="375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783"/>
                    <a:pt x="113" y="896"/>
                    <a:pt x="252" y="896"/>
                  </a:cubicBezTo>
                  <a:cubicBezTo>
                    <a:pt x="252" y="896"/>
                    <a:pt x="252" y="896"/>
                    <a:pt x="252" y="896"/>
                  </a:cubicBezTo>
                  <a:cubicBezTo>
                    <a:pt x="391" y="896"/>
                    <a:pt x="504" y="783"/>
                    <a:pt x="504" y="644"/>
                  </a:cubicBezTo>
                  <a:lnTo>
                    <a:pt x="504" y="121"/>
                  </a:lnTo>
                  <a:close/>
                  <a:moveTo>
                    <a:pt x="1317" y="565"/>
                  </a:moveTo>
                  <a:cubicBezTo>
                    <a:pt x="1317" y="1515"/>
                    <a:pt x="1317" y="1515"/>
                    <a:pt x="1317" y="1515"/>
                  </a:cubicBezTo>
                  <a:cubicBezTo>
                    <a:pt x="333" y="1515"/>
                    <a:pt x="333" y="1515"/>
                    <a:pt x="333" y="1515"/>
                  </a:cubicBezTo>
                  <a:cubicBezTo>
                    <a:pt x="333" y="1648"/>
                    <a:pt x="333" y="1648"/>
                    <a:pt x="333" y="1648"/>
                  </a:cubicBezTo>
                  <a:cubicBezTo>
                    <a:pt x="1450" y="1648"/>
                    <a:pt x="1450" y="1648"/>
                    <a:pt x="1450" y="1648"/>
                  </a:cubicBezTo>
                  <a:cubicBezTo>
                    <a:pt x="1450" y="697"/>
                    <a:pt x="1450" y="697"/>
                    <a:pt x="1450" y="697"/>
                  </a:cubicBezTo>
                  <a:lnTo>
                    <a:pt x="1317" y="5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09728" tIns="54864" rIns="109728" bIns="54864"/>
            <a:lstStyle/>
            <a:p>
              <a:pPr marL="0" marR="0" lvl="0" indent="0" algn="l" defTabSz="950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9741" y="5035"/>
              <a:ext cx="467" cy="612"/>
            </a:xfrm>
            <a:custGeom>
              <a:avLst/>
              <a:gdLst>
                <a:gd name="T0" fmla="*/ 860 w 1450"/>
                <a:gd name="T1" fmla="*/ 121 h 1648"/>
                <a:gd name="T2" fmla="*/ 604 w 1450"/>
                <a:gd name="T3" fmla="*/ 121 h 1648"/>
                <a:gd name="T4" fmla="*/ 604 w 1450"/>
                <a:gd name="T5" fmla="*/ 254 h 1648"/>
                <a:gd name="T6" fmla="*/ 795 w 1450"/>
                <a:gd name="T7" fmla="*/ 254 h 1648"/>
                <a:gd name="T8" fmla="*/ 795 w 1450"/>
                <a:gd name="T9" fmla="*/ 560 h 1648"/>
                <a:gd name="T10" fmla="*/ 1082 w 1450"/>
                <a:gd name="T11" fmla="*/ 560 h 1648"/>
                <a:gd name="T12" fmla="*/ 1082 w 1450"/>
                <a:gd name="T13" fmla="*/ 1287 h 1648"/>
                <a:gd name="T14" fmla="*/ 217 w 1450"/>
                <a:gd name="T15" fmla="*/ 1287 h 1648"/>
                <a:gd name="T16" fmla="*/ 217 w 1450"/>
                <a:gd name="T17" fmla="*/ 995 h 1648"/>
                <a:gd name="T18" fmla="*/ 85 w 1450"/>
                <a:gd name="T19" fmla="*/ 954 h 1648"/>
                <a:gd name="T20" fmla="*/ 85 w 1450"/>
                <a:gd name="T21" fmla="*/ 1419 h 1648"/>
                <a:gd name="T22" fmla="*/ 1214 w 1450"/>
                <a:gd name="T23" fmla="*/ 1419 h 1648"/>
                <a:gd name="T24" fmla="*/ 1214 w 1450"/>
                <a:gd name="T25" fmla="*/ 483 h 1648"/>
                <a:gd name="T26" fmla="*/ 860 w 1450"/>
                <a:gd name="T27" fmla="*/ 121 h 1648"/>
                <a:gd name="T28" fmla="*/ 504 w 1450"/>
                <a:gd name="T29" fmla="*/ 121 h 1648"/>
                <a:gd name="T30" fmla="*/ 416 w 1450"/>
                <a:gd name="T31" fmla="*/ 121 h 1648"/>
                <a:gd name="T32" fmla="*/ 416 w 1450"/>
                <a:gd name="T33" fmla="*/ 644 h 1648"/>
                <a:gd name="T34" fmla="*/ 252 w 1450"/>
                <a:gd name="T35" fmla="*/ 808 h 1648"/>
                <a:gd name="T36" fmla="*/ 252 w 1450"/>
                <a:gd name="T37" fmla="*/ 808 h 1648"/>
                <a:gd name="T38" fmla="*/ 88 w 1450"/>
                <a:gd name="T39" fmla="*/ 644 h 1648"/>
                <a:gd name="T40" fmla="*/ 88 w 1450"/>
                <a:gd name="T41" fmla="*/ 187 h 1648"/>
                <a:gd name="T42" fmla="*/ 187 w 1450"/>
                <a:gd name="T43" fmla="*/ 88 h 1648"/>
                <a:gd name="T44" fmla="*/ 187 w 1450"/>
                <a:gd name="T45" fmla="*/ 88 h 1648"/>
                <a:gd name="T46" fmla="*/ 287 w 1450"/>
                <a:gd name="T47" fmla="*/ 187 h 1648"/>
                <a:gd name="T48" fmla="*/ 287 w 1450"/>
                <a:gd name="T49" fmla="*/ 542 h 1648"/>
                <a:gd name="T50" fmla="*/ 253 w 1450"/>
                <a:gd name="T51" fmla="*/ 576 h 1648"/>
                <a:gd name="T52" fmla="*/ 253 w 1450"/>
                <a:gd name="T53" fmla="*/ 576 h 1648"/>
                <a:gd name="T54" fmla="*/ 218 w 1450"/>
                <a:gd name="T55" fmla="*/ 542 h 1648"/>
                <a:gd name="T56" fmla="*/ 218 w 1450"/>
                <a:gd name="T57" fmla="*/ 288 h 1648"/>
                <a:gd name="T58" fmla="*/ 131 w 1450"/>
                <a:gd name="T59" fmla="*/ 288 h 1648"/>
                <a:gd name="T60" fmla="*/ 131 w 1450"/>
                <a:gd name="T61" fmla="*/ 542 h 1648"/>
                <a:gd name="T62" fmla="*/ 253 w 1450"/>
                <a:gd name="T63" fmla="*/ 664 h 1648"/>
                <a:gd name="T64" fmla="*/ 253 w 1450"/>
                <a:gd name="T65" fmla="*/ 664 h 1648"/>
                <a:gd name="T66" fmla="*/ 375 w 1450"/>
                <a:gd name="T67" fmla="*/ 542 h 1648"/>
                <a:gd name="T68" fmla="*/ 375 w 1450"/>
                <a:gd name="T69" fmla="*/ 187 h 1648"/>
                <a:gd name="T70" fmla="*/ 187 w 1450"/>
                <a:gd name="T71" fmla="*/ 0 h 1648"/>
                <a:gd name="T72" fmla="*/ 187 w 1450"/>
                <a:gd name="T73" fmla="*/ 0 h 1648"/>
                <a:gd name="T74" fmla="*/ 0 w 1450"/>
                <a:gd name="T75" fmla="*/ 187 h 1648"/>
                <a:gd name="T76" fmla="*/ 0 w 1450"/>
                <a:gd name="T77" fmla="*/ 644 h 1648"/>
                <a:gd name="T78" fmla="*/ 252 w 1450"/>
                <a:gd name="T79" fmla="*/ 896 h 1648"/>
                <a:gd name="T80" fmla="*/ 252 w 1450"/>
                <a:gd name="T81" fmla="*/ 896 h 1648"/>
                <a:gd name="T82" fmla="*/ 504 w 1450"/>
                <a:gd name="T83" fmla="*/ 644 h 1648"/>
                <a:gd name="T84" fmla="*/ 504 w 1450"/>
                <a:gd name="T85" fmla="*/ 121 h 1648"/>
                <a:gd name="T86" fmla="*/ 1317 w 1450"/>
                <a:gd name="T87" fmla="*/ 565 h 1648"/>
                <a:gd name="T88" fmla="*/ 1317 w 1450"/>
                <a:gd name="T89" fmla="*/ 1515 h 1648"/>
                <a:gd name="T90" fmla="*/ 333 w 1450"/>
                <a:gd name="T91" fmla="*/ 1515 h 1648"/>
                <a:gd name="T92" fmla="*/ 333 w 1450"/>
                <a:gd name="T93" fmla="*/ 1648 h 1648"/>
                <a:gd name="T94" fmla="*/ 1450 w 1450"/>
                <a:gd name="T95" fmla="*/ 1648 h 1648"/>
                <a:gd name="T96" fmla="*/ 1450 w 1450"/>
                <a:gd name="T97" fmla="*/ 697 h 1648"/>
                <a:gd name="T98" fmla="*/ 1317 w 1450"/>
                <a:gd name="T99" fmla="*/ 565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0" h="1648">
                  <a:moveTo>
                    <a:pt x="860" y="121"/>
                  </a:moveTo>
                  <a:cubicBezTo>
                    <a:pt x="604" y="121"/>
                    <a:pt x="604" y="121"/>
                    <a:pt x="604" y="121"/>
                  </a:cubicBezTo>
                  <a:cubicBezTo>
                    <a:pt x="604" y="254"/>
                    <a:pt x="604" y="254"/>
                    <a:pt x="604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5" y="560"/>
                    <a:pt x="795" y="560"/>
                    <a:pt x="795" y="560"/>
                  </a:cubicBezTo>
                  <a:cubicBezTo>
                    <a:pt x="1082" y="560"/>
                    <a:pt x="1082" y="560"/>
                    <a:pt x="1082" y="560"/>
                  </a:cubicBezTo>
                  <a:cubicBezTo>
                    <a:pt x="1082" y="1287"/>
                    <a:pt x="1082" y="1287"/>
                    <a:pt x="1082" y="1287"/>
                  </a:cubicBezTo>
                  <a:cubicBezTo>
                    <a:pt x="217" y="1287"/>
                    <a:pt x="217" y="1287"/>
                    <a:pt x="217" y="1287"/>
                  </a:cubicBezTo>
                  <a:cubicBezTo>
                    <a:pt x="217" y="995"/>
                    <a:pt x="217" y="995"/>
                    <a:pt x="217" y="995"/>
                  </a:cubicBezTo>
                  <a:cubicBezTo>
                    <a:pt x="170" y="990"/>
                    <a:pt x="125" y="976"/>
                    <a:pt x="85" y="954"/>
                  </a:cubicBezTo>
                  <a:cubicBezTo>
                    <a:pt x="85" y="1419"/>
                    <a:pt x="85" y="1419"/>
                    <a:pt x="85" y="1419"/>
                  </a:cubicBezTo>
                  <a:cubicBezTo>
                    <a:pt x="1214" y="1419"/>
                    <a:pt x="1214" y="1419"/>
                    <a:pt x="1214" y="1419"/>
                  </a:cubicBezTo>
                  <a:cubicBezTo>
                    <a:pt x="1214" y="483"/>
                    <a:pt x="1214" y="483"/>
                    <a:pt x="1214" y="483"/>
                  </a:cubicBezTo>
                  <a:lnTo>
                    <a:pt x="860" y="121"/>
                  </a:lnTo>
                  <a:close/>
                  <a:moveTo>
                    <a:pt x="504" y="121"/>
                  </a:moveTo>
                  <a:cubicBezTo>
                    <a:pt x="416" y="121"/>
                    <a:pt x="416" y="121"/>
                    <a:pt x="416" y="121"/>
                  </a:cubicBezTo>
                  <a:cubicBezTo>
                    <a:pt x="416" y="644"/>
                    <a:pt x="416" y="644"/>
                    <a:pt x="416" y="644"/>
                  </a:cubicBezTo>
                  <a:cubicBezTo>
                    <a:pt x="416" y="735"/>
                    <a:pt x="343" y="808"/>
                    <a:pt x="252" y="808"/>
                  </a:cubicBezTo>
                  <a:cubicBezTo>
                    <a:pt x="252" y="808"/>
                    <a:pt x="252" y="808"/>
                    <a:pt x="252" y="808"/>
                  </a:cubicBezTo>
                  <a:cubicBezTo>
                    <a:pt x="161" y="808"/>
                    <a:pt x="88" y="735"/>
                    <a:pt x="88" y="644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132"/>
                    <a:pt x="132" y="88"/>
                    <a:pt x="187" y="88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242" y="88"/>
                    <a:pt x="287" y="132"/>
                    <a:pt x="287" y="187"/>
                  </a:cubicBezTo>
                  <a:cubicBezTo>
                    <a:pt x="287" y="542"/>
                    <a:pt x="287" y="542"/>
                    <a:pt x="287" y="542"/>
                  </a:cubicBezTo>
                  <a:cubicBezTo>
                    <a:pt x="287" y="561"/>
                    <a:pt x="271" y="576"/>
                    <a:pt x="253" y="576"/>
                  </a:cubicBezTo>
                  <a:cubicBezTo>
                    <a:pt x="253" y="576"/>
                    <a:pt x="253" y="576"/>
                    <a:pt x="253" y="576"/>
                  </a:cubicBezTo>
                  <a:cubicBezTo>
                    <a:pt x="234" y="576"/>
                    <a:pt x="218" y="561"/>
                    <a:pt x="218" y="542"/>
                  </a:cubicBezTo>
                  <a:cubicBezTo>
                    <a:pt x="218" y="288"/>
                    <a:pt x="218" y="288"/>
                    <a:pt x="218" y="28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31" y="542"/>
                    <a:pt x="131" y="542"/>
                    <a:pt x="131" y="542"/>
                  </a:cubicBezTo>
                  <a:cubicBezTo>
                    <a:pt x="131" y="609"/>
                    <a:pt x="185" y="664"/>
                    <a:pt x="253" y="664"/>
                  </a:cubicBezTo>
                  <a:cubicBezTo>
                    <a:pt x="253" y="664"/>
                    <a:pt x="253" y="664"/>
                    <a:pt x="253" y="664"/>
                  </a:cubicBezTo>
                  <a:cubicBezTo>
                    <a:pt x="320" y="664"/>
                    <a:pt x="375" y="609"/>
                    <a:pt x="375" y="542"/>
                  </a:cubicBezTo>
                  <a:cubicBezTo>
                    <a:pt x="375" y="187"/>
                    <a:pt x="375" y="187"/>
                    <a:pt x="375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783"/>
                    <a:pt x="113" y="896"/>
                    <a:pt x="252" y="896"/>
                  </a:cubicBezTo>
                  <a:cubicBezTo>
                    <a:pt x="252" y="896"/>
                    <a:pt x="252" y="896"/>
                    <a:pt x="252" y="896"/>
                  </a:cubicBezTo>
                  <a:cubicBezTo>
                    <a:pt x="391" y="896"/>
                    <a:pt x="504" y="783"/>
                    <a:pt x="504" y="644"/>
                  </a:cubicBezTo>
                  <a:lnTo>
                    <a:pt x="504" y="121"/>
                  </a:lnTo>
                  <a:close/>
                  <a:moveTo>
                    <a:pt x="1317" y="565"/>
                  </a:moveTo>
                  <a:cubicBezTo>
                    <a:pt x="1317" y="1515"/>
                    <a:pt x="1317" y="1515"/>
                    <a:pt x="1317" y="1515"/>
                  </a:cubicBezTo>
                  <a:cubicBezTo>
                    <a:pt x="333" y="1515"/>
                    <a:pt x="333" y="1515"/>
                    <a:pt x="333" y="1515"/>
                  </a:cubicBezTo>
                  <a:cubicBezTo>
                    <a:pt x="333" y="1648"/>
                    <a:pt x="333" y="1648"/>
                    <a:pt x="333" y="1648"/>
                  </a:cubicBezTo>
                  <a:cubicBezTo>
                    <a:pt x="1450" y="1648"/>
                    <a:pt x="1450" y="1648"/>
                    <a:pt x="1450" y="1648"/>
                  </a:cubicBezTo>
                  <a:cubicBezTo>
                    <a:pt x="1450" y="697"/>
                    <a:pt x="1450" y="697"/>
                    <a:pt x="1450" y="697"/>
                  </a:cubicBezTo>
                  <a:lnTo>
                    <a:pt x="1317" y="5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09728" tIns="54864" rIns="109728" bIns="54864"/>
            <a:lstStyle/>
            <a:p>
              <a:pPr marL="0" marR="0" lvl="0" indent="0" algn="l" defTabSz="950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3483" y="5081"/>
              <a:ext cx="467" cy="612"/>
            </a:xfrm>
            <a:custGeom>
              <a:avLst/>
              <a:gdLst>
                <a:gd name="T0" fmla="*/ 860 w 1450"/>
                <a:gd name="T1" fmla="*/ 121 h 1648"/>
                <a:gd name="T2" fmla="*/ 604 w 1450"/>
                <a:gd name="T3" fmla="*/ 121 h 1648"/>
                <a:gd name="T4" fmla="*/ 604 w 1450"/>
                <a:gd name="T5" fmla="*/ 254 h 1648"/>
                <a:gd name="T6" fmla="*/ 795 w 1450"/>
                <a:gd name="T7" fmla="*/ 254 h 1648"/>
                <a:gd name="T8" fmla="*/ 795 w 1450"/>
                <a:gd name="T9" fmla="*/ 560 h 1648"/>
                <a:gd name="T10" fmla="*/ 1082 w 1450"/>
                <a:gd name="T11" fmla="*/ 560 h 1648"/>
                <a:gd name="T12" fmla="*/ 1082 w 1450"/>
                <a:gd name="T13" fmla="*/ 1287 h 1648"/>
                <a:gd name="T14" fmla="*/ 217 w 1450"/>
                <a:gd name="T15" fmla="*/ 1287 h 1648"/>
                <a:gd name="T16" fmla="*/ 217 w 1450"/>
                <a:gd name="T17" fmla="*/ 995 h 1648"/>
                <a:gd name="T18" fmla="*/ 85 w 1450"/>
                <a:gd name="T19" fmla="*/ 954 h 1648"/>
                <a:gd name="T20" fmla="*/ 85 w 1450"/>
                <a:gd name="T21" fmla="*/ 1419 h 1648"/>
                <a:gd name="T22" fmla="*/ 1214 w 1450"/>
                <a:gd name="T23" fmla="*/ 1419 h 1648"/>
                <a:gd name="T24" fmla="*/ 1214 w 1450"/>
                <a:gd name="T25" fmla="*/ 483 h 1648"/>
                <a:gd name="T26" fmla="*/ 860 w 1450"/>
                <a:gd name="T27" fmla="*/ 121 h 1648"/>
                <a:gd name="T28" fmla="*/ 504 w 1450"/>
                <a:gd name="T29" fmla="*/ 121 h 1648"/>
                <a:gd name="T30" fmla="*/ 416 w 1450"/>
                <a:gd name="T31" fmla="*/ 121 h 1648"/>
                <a:gd name="T32" fmla="*/ 416 w 1450"/>
                <a:gd name="T33" fmla="*/ 644 h 1648"/>
                <a:gd name="T34" fmla="*/ 252 w 1450"/>
                <a:gd name="T35" fmla="*/ 808 h 1648"/>
                <a:gd name="T36" fmla="*/ 252 w 1450"/>
                <a:gd name="T37" fmla="*/ 808 h 1648"/>
                <a:gd name="T38" fmla="*/ 88 w 1450"/>
                <a:gd name="T39" fmla="*/ 644 h 1648"/>
                <a:gd name="T40" fmla="*/ 88 w 1450"/>
                <a:gd name="T41" fmla="*/ 187 h 1648"/>
                <a:gd name="T42" fmla="*/ 187 w 1450"/>
                <a:gd name="T43" fmla="*/ 88 h 1648"/>
                <a:gd name="T44" fmla="*/ 187 w 1450"/>
                <a:gd name="T45" fmla="*/ 88 h 1648"/>
                <a:gd name="T46" fmla="*/ 287 w 1450"/>
                <a:gd name="T47" fmla="*/ 187 h 1648"/>
                <a:gd name="T48" fmla="*/ 287 w 1450"/>
                <a:gd name="T49" fmla="*/ 542 h 1648"/>
                <a:gd name="T50" fmla="*/ 253 w 1450"/>
                <a:gd name="T51" fmla="*/ 576 h 1648"/>
                <a:gd name="T52" fmla="*/ 253 w 1450"/>
                <a:gd name="T53" fmla="*/ 576 h 1648"/>
                <a:gd name="T54" fmla="*/ 218 w 1450"/>
                <a:gd name="T55" fmla="*/ 542 h 1648"/>
                <a:gd name="T56" fmla="*/ 218 w 1450"/>
                <a:gd name="T57" fmla="*/ 288 h 1648"/>
                <a:gd name="T58" fmla="*/ 131 w 1450"/>
                <a:gd name="T59" fmla="*/ 288 h 1648"/>
                <a:gd name="T60" fmla="*/ 131 w 1450"/>
                <a:gd name="T61" fmla="*/ 542 h 1648"/>
                <a:gd name="T62" fmla="*/ 253 w 1450"/>
                <a:gd name="T63" fmla="*/ 664 h 1648"/>
                <a:gd name="T64" fmla="*/ 253 w 1450"/>
                <a:gd name="T65" fmla="*/ 664 h 1648"/>
                <a:gd name="T66" fmla="*/ 375 w 1450"/>
                <a:gd name="T67" fmla="*/ 542 h 1648"/>
                <a:gd name="T68" fmla="*/ 375 w 1450"/>
                <a:gd name="T69" fmla="*/ 187 h 1648"/>
                <a:gd name="T70" fmla="*/ 187 w 1450"/>
                <a:gd name="T71" fmla="*/ 0 h 1648"/>
                <a:gd name="T72" fmla="*/ 187 w 1450"/>
                <a:gd name="T73" fmla="*/ 0 h 1648"/>
                <a:gd name="T74" fmla="*/ 0 w 1450"/>
                <a:gd name="T75" fmla="*/ 187 h 1648"/>
                <a:gd name="T76" fmla="*/ 0 w 1450"/>
                <a:gd name="T77" fmla="*/ 644 h 1648"/>
                <a:gd name="T78" fmla="*/ 252 w 1450"/>
                <a:gd name="T79" fmla="*/ 896 h 1648"/>
                <a:gd name="T80" fmla="*/ 252 w 1450"/>
                <a:gd name="T81" fmla="*/ 896 h 1648"/>
                <a:gd name="T82" fmla="*/ 504 w 1450"/>
                <a:gd name="T83" fmla="*/ 644 h 1648"/>
                <a:gd name="T84" fmla="*/ 504 w 1450"/>
                <a:gd name="T85" fmla="*/ 121 h 1648"/>
                <a:gd name="T86" fmla="*/ 1317 w 1450"/>
                <a:gd name="T87" fmla="*/ 565 h 1648"/>
                <a:gd name="T88" fmla="*/ 1317 w 1450"/>
                <a:gd name="T89" fmla="*/ 1515 h 1648"/>
                <a:gd name="T90" fmla="*/ 333 w 1450"/>
                <a:gd name="T91" fmla="*/ 1515 h 1648"/>
                <a:gd name="T92" fmla="*/ 333 w 1450"/>
                <a:gd name="T93" fmla="*/ 1648 h 1648"/>
                <a:gd name="T94" fmla="*/ 1450 w 1450"/>
                <a:gd name="T95" fmla="*/ 1648 h 1648"/>
                <a:gd name="T96" fmla="*/ 1450 w 1450"/>
                <a:gd name="T97" fmla="*/ 697 h 1648"/>
                <a:gd name="T98" fmla="*/ 1317 w 1450"/>
                <a:gd name="T99" fmla="*/ 565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0" h="1648">
                  <a:moveTo>
                    <a:pt x="860" y="121"/>
                  </a:moveTo>
                  <a:cubicBezTo>
                    <a:pt x="604" y="121"/>
                    <a:pt x="604" y="121"/>
                    <a:pt x="604" y="121"/>
                  </a:cubicBezTo>
                  <a:cubicBezTo>
                    <a:pt x="604" y="254"/>
                    <a:pt x="604" y="254"/>
                    <a:pt x="604" y="254"/>
                  </a:cubicBezTo>
                  <a:cubicBezTo>
                    <a:pt x="795" y="254"/>
                    <a:pt x="795" y="254"/>
                    <a:pt x="795" y="254"/>
                  </a:cubicBezTo>
                  <a:cubicBezTo>
                    <a:pt x="795" y="560"/>
                    <a:pt x="795" y="560"/>
                    <a:pt x="795" y="560"/>
                  </a:cubicBezTo>
                  <a:cubicBezTo>
                    <a:pt x="1082" y="560"/>
                    <a:pt x="1082" y="560"/>
                    <a:pt x="1082" y="560"/>
                  </a:cubicBezTo>
                  <a:cubicBezTo>
                    <a:pt x="1082" y="1287"/>
                    <a:pt x="1082" y="1287"/>
                    <a:pt x="1082" y="1287"/>
                  </a:cubicBezTo>
                  <a:cubicBezTo>
                    <a:pt x="217" y="1287"/>
                    <a:pt x="217" y="1287"/>
                    <a:pt x="217" y="1287"/>
                  </a:cubicBezTo>
                  <a:cubicBezTo>
                    <a:pt x="217" y="995"/>
                    <a:pt x="217" y="995"/>
                    <a:pt x="217" y="995"/>
                  </a:cubicBezTo>
                  <a:cubicBezTo>
                    <a:pt x="170" y="990"/>
                    <a:pt x="125" y="976"/>
                    <a:pt x="85" y="954"/>
                  </a:cubicBezTo>
                  <a:cubicBezTo>
                    <a:pt x="85" y="1419"/>
                    <a:pt x="85" y="1419"/>
                    <a:pt x="85" y="1419"/>
                  </a:cubicBezTo>
                  <a:cubicBezTo>
                    <a:pt x="1214" y="1419"/>
                    <a:pt x="1214" y="1419"/>
                    <a:pt x="1214" y="1419"/>
                  </a:cubicBezTo>
                  <a:cubicBezTo>
                    <a:pt x="1214" y="483"/>
                    <a:pt x="1214" y="483"/>
                    <a:pt x="1214" y="483"/>
                  </a:cubicBezTo>
                  <a:lnTo>
                    <a:pt x="860" y="121"/>
                  </a:lnTo>
                  <a:close/>
                  <a:moveTo>
                    <a:pt x="504" y="121"/>
                  </a:moveTo>
                  <a:cubicBezTo>
                    <a:pt x="416" y="121"/>
                    <a:pt x="416" y="121"/>
                    <a:pt x="416" y="121"/>
                  </a:cubicBezTo>
                  <a:cubicBezTo>
                    <a:pt x="416" y="644"/>
                    <a:pt x="416" y="644"/>
                    <a:pt x="416" y="644"/>
                  </a:cubicBezTo>
                  <a:cubicBezTo>
                    <a:pt x="416" y="735"/>
                    <a:pt x="343" y="808"/>
                    <a:pt x="252" y="808"/>
                  </a:cubicBezTo>
                  <a:cubicBezTo>
                    <a:pt x="252" y="808"/>
                    <a:pt x="252" y="808"/>
                    <a:pt x="252" y="808"/>
                  </a:cubicBezTo>
                  <a:cubicBezTo>
                    <a:pt x="161" y="808"/>
                    <a:pt x="88" y="735"/>
                    <a:pt x="88" y="644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132"/>
                    <a:pt x="132" y="88"/>
                    <a:pt x="187" y="88"/>
                  </a:cubicBezTo>
                  <a:cubicBezTo>
                    <a:pt x="187" y="88"/>
                    <a:pt x="187" y="88"/>
                    <a:pt x="187" y="88"/>
                  </a:cubicBezTo>
                  <a:cubicBezTo>
                    <a:pt x="242" y="88"/>
                    <a:pt x="287" y="132"/>
                    <a:pt x="287" y="187"/>
                  </a:cubicBezTo>
                  <a:cubicBezTo>
                    <a:pt x="287" y="542"/>
                    <a:pt x="287" y="542"/>
                    <a:pt x="287" y="542"/>
                  </a:cubicBezTo>
                  <a:cubicBezTo>
                    <a:pt x="287" y="561"/>
                    <a:pt x="271" y="576"/>
                    <a:pt x="253" y="576"/>
                  </a:cubicBezTo>
                  <a:cubicBezTo>
                    <a:pt x="253" y="576"/>
                    <a:pt x="253" y="576"/>
                    <a:pt x="253" y="576"/>
                  </a:cubicBezTo>
                  <a:cubicBezTo>
                    <a:pt x="234" y="576"/>
                    <a:pt x="218" y="561"/>
                    <a:pt x="218" y="542"/>
                  </a:cubicBezTo>
                  <a:cubicBezTo>
                    <a:pt x="218" y="288"/>
                    <a:pt x="218" y="288"/>
                    <a:pt x="218" y="28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31" y="542"/>
                    <a:pt x="131" y="542"/>
                    <a:pt x="131" y="542"/>
                  </a:cubicBezTo>
                  <a:cubicBezTo>
                    <a:pt x="131" y="609"/>
                    <a:pt x="185" y="664"/>
                    <a:pt x="253" y="664"/>
                  </a:cubicBezTo>
                  <a:cubicBezTo>
                    <a:pt x="253" y="664"/>
                    <a:pt x="253" y="664"/>
                    <a:pt x="253" y="664"/>
                  </a:cubicBezTo>
                  <a:cubicBezTo>
                    <a:pt x="320" y="664"/>
                    <a:pt x="375" y="609"/>
                    <a:pt x="375" y="542"/>
                  </a:cubicBezTo>
                  <a:cubicBezTo>
                    <a:pt x="375" y="187"/>
                    <a:pt x="375" y="187"/>
                    <a:pt x="375" y="187"/>
                  </a:cubicBezTo>
                  <a:cubicBezTo>
                    <a:pt x="374" y="84"/>
                    <a:pt x="290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4"/>
                    <a:pt x="0" y="187"/>
                  </a:cubicBezTo>
                  <a:cubicBezTo>
                    <a:pt x="0" y="644"/>
                    <a:pt x="0" y="644"/>
                    <a:pt x="0" y="644"/>
                  </a:cubicBezTo>
                  <a:cubicBezTo>
                    <a:pt x="0" y="783"/>
                    <a:pt x="113" y="896"/>
                    <a:pt x="252" y="896"/>
                  </a:cubicBezTo>
                  <a:cubicBezTo>
                    <a:pt x="252" y="896"/>
                    <a:pt x="252" y="896"/>
                    <a:pt x="252" y="896"/>
                  </a:cubicBezTo>
                  <a:cubicBezTo>
                    <a:pt x="391" y="896"/>
                    <a:pt x="504" y="783"/>
                    <a:pt x="504" y="644"/>
                  </a:cubicBezTo>
                  <a:lnTo>
                    <a:pt x="504" y="121"/>
                  </a:lnTo>
                  <a:close/>
                  <a:moveTo>
                    <a:pt x="1317" y="565"/>
                  </a:moveTo>
                  <a:cubicBezTo>
                    <a:pt x="1317" y="1515"/>
                    <a:pt x="1317" y="1515"/>
                    <a:pt x="1317" y="1515"/>
                  </a:cubicBezTo>
                  <a:cubicBezTo>
                    <a:pt x="333" y="1515"/>
                    <a:pt x="333" y="1515"/>
                    <a:pt x="333" y="1515"/>
                  </a:cubicBezTo>
                  <a:cubicBezTo>
                    <a:pt x="333" y="1648"/>
                    <a:pt x="333" y="1648"/>
                    <a:pt x="333" y="1648"/>
                  </a:cubicBezTo>
                  <a:cubicBezTo>
                    <a:pt x="1450" y="1648"/>
                    <a:pt x="1450" y="1648"/>
                    <a:pt x="1450" y="1648"/>
                  </a:cubicBezTo>
                  <a:cubicBezTo>
                    <a:pt x="1450" y="697"/>
                    <a:pt x="1450" y="697"/>
                    <a:pt x="1450" y="697"/>
                  </a:cubicBezTo>
                  <a:lnTo>
                    <a:pt x="1317" y="5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109728" tIns="54864" rIns="109728" bIns="54864"/>
            <a:lstStyle/>
            <a:p>
              <a:pPr marL="0" marR="0" lvl="0" indent="0" algn="l" defTabSz="950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9" name="Content Placeholder 26" descr="BUB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80" y="5564766"/>
            <a:ext cx="730833" cy="939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BUB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77" y="89666"/>
            <a:ext cx="730833" cy="939179"/>
          </a:xfrm>
          <a:prstGeom prst="rect">
            <a:avLst/>
          </a:prstGeom>
        </p:spPr>
      </p:pic>
      <p:sp>
        <p:nvSpPr>
          <p:cNvPr id="28" name="文本框 42"/>
          <p:cNvSpPr txBox="1"/>
          <p:nvPr/>
        </p:nvSpPr>
        <p:spPr>
          <a:xfrm>
            <a:off x="2883535" y="288290"/>
            <a:ext cx="92348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Existing Works and Limitation</a:t>
            </a:r>
            <a:endParaRPr lang="zh-CN" altLang="en-US" sz="4400" b="1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1001713" y="1690370"/>
            <a:ext cx="1881188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01078" y="4132580"/>
            <a:ext cx="1881188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481705" y="1690370"/>
            <a:ext cx="73082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 [1] authors proposed an approach that combines content-based recommender system approach for recommendation.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481705" y="4132580"/>
            <a:ext cx="73082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 [2] authors try to anticipate an employee's upcoming job change; their algorithm uses all previous job transitions and data linked with workers and institutions.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481705" y="2586990"/>
            <a:ext cx="78111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Limitation: They use information extracted from resumes to provide filters.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481705" y="5337175"/>
            <a:ext cx="78111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Limitation: They didn't even have a good idea of the social aspects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BUB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77" y="89666"/>
            <a:ext cx="730833" cy="939179"/>
          </a:xfrm>
          <a:prstGeom prst="rect">
            <a:avLst/>
          </a:prstGeom>
        </p:spPr>
      </p:pic>
      <p:sp>
        <p:nvSpPr>
          <p:cNvPr id="28" name="文本框 42"/>
          <p:cNvSpPr txBox="1"/>
          <p:nvPr/>
        </p:nvSpPr>
        <p:spPr>
          <a:xfrm>
            <a:off x="2883535" y="288290"/>
            <a:ext cx="923480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2B3C5"/>
                </a:solidFill>
                <a:cs typeface="Calibri" panose="020F0502020204030204" pitchFamily="34" charset="0"/>
                <a:sym typeface="+mn-ea"/>
              </a:rPr>
              <a:t>Existing Works and Limitation</a:t>
            </a:r>
            <a:endParaRPr lang="zh-CN" altLang="en-US" sz="4400" b="1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AutoShape 8"/>
          <p:cNvSpPr>
            <a:spLocks noChangeArrowheads="1"/>
          </p:cNvSpPr>
          <p:nvPr/>
        </p:nvSpPr>
        <p:spPr bwMode="auto">
          <a:xfrm>
            <a:off x="1001713" y="1690370"/>
            <a:ext cx="1881188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1001078" y="4132580"/>
            <a:ext cx="1881188" cy="1603375"/>
          </a:xfrm>
          <a:prstGeom prst="hexagon">
            <a:avLst>
              <a:gd name="adj" fmla="val 29334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19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481705" y="1690370"/>
            <a:ext cx="73082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 [3] authors proposed "Resume Classification and Matching" is an automated system that provides the time-saving ethical screening and shortlisting process.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481705" y="4132580"/>
            <a:ext cx="73082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In [4] authors proposed a similar concept of a machine learning-based job recommendation system into a multi-class classification problem.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481705" y="2894965"/>
            <a:ext cx="78111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Limitation: They used the Genism library in their proposed model.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481705" y="5337175"/>
            <a:ext cx="78105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1216025">
              <a:spcBef>
                <a:spcPct val="20000"/>
              </a:spcBef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Limitation: A little less accuracy has been noticed in their group models.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758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Nurul Amin Shuzan</cp:lastModifiedBy>
  <cp:revision>125</cp:revision>
  <dcterms:created xsi:type="dcterms:W3CDTF">2015-07-04T02:09:00Z</dcterms:created>
  <dcterms:modified xsi:type="dcterms:W3CDTF">2021-11-20T11:52:44Z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3CE84B5E9C77457EA4DD5DB457AB857F</vt:lpwstr>
  </property>
</Properties>
</file>