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490" y="463826"/>
            <a:ext cx="8475513" cy="2703444"/>
          </a:xfrm>
        </p:spPr>
        <p:txBody>
          <a:bodyPr/>
          <a:lstStyle/>
          <a:p>
            <a:pPr algn="l"/>
            <a:r>
              <a:rPr lang="en-US" dirty="0" smtClean="0">
                <a:latin typeface="Halo" panose="00000400000000000000" pitchFamily="2" charset="0"/>
              </a:rPr>
              <a:t>     TRAFFIC</a:t>
            </a:r>
            <a:br>
              <a:rPr lang="en-US" dirty="0" smtClean="0">
                <a:latin typeface="Halo" panose="00000400000000000000" pitchFamily="2" charset="0"/>
              </a:rPr>
            </a:br>
            <a:r>
              <a:rPr lang="en-US" dirty="0" smtClean="0">
                <a:latin typeface="Halo" panose="00000400000000000000" pitchFamily="2" charset="0"/>
              </a:rPr>
              <a:t>           RACING</a:t>
            </a:r>
            <a:endParaRPr lang="en-US" dirty="0">
              <a:latin typeface="Halo" panose="00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605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 smtClean="0"/>
              <a:t>                                 </a:t>
            </a:r>
            <a:r>
              <a:rPr lang="en-US" sz="2400" dirty="0" err="1" smtClean="0"/>
              <a:t>Pesented</a:t>
            </a:r>
            <a:r>
              <a:rPr lang="en-US" sz="2400" dirty="0" smtClean="0"/>
              <a:t> By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                 </a:t>
            </a:r>
            <a:r>
              <a:rPr lang="en-US" sz="2400" dirty="0" err="1" smtClean="0"/>
              <a:t>Nahid</a:t>
            </a:r>
            <a:r>
              <a:rPr lang="en-US" sz="2400" dirty="0" smtClean="0"/>
              <a:t> </a:t>
            </a:r>
            <a:r>
              <a:rPr lang="en-US" sz="2400" dirty="0" err="1" smtClean="0"/>
              <a:t>Ibne</a:t>
            </a:r>
            <a:r>
              <a:rPr lang="en-US" sz="2400" dirty="0" smtClean="0"/>
              <a:t> Anwar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             Md. Shahin </a:t>
            </a:r>
            <a:r>
              <a:rPr lang="en-US" sz="2400" dirty="0" err="1" smtClean="0"/>
              <a:t>Alom</a:t>
            </a:r>
            <a:r>
              <a:rPr lang="en-US" sz="2400" dirty="0" smtClean="0"/>
              <a:t> Shuvo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86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Scorecard and High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the score card we save the top three high score with player name.</a:t>
            </a:r>
          </a:p>
          <a:p>
            <a:r>
              <a:rPr lang="en-US" sz="2400" dirty="0" smtClean="0"/>
              <a:t>This make a sense of scoring more for go to leaderboard.</a:t>
            </a:r>
          </a:p>
        </p:txBody>
      </p:sp>
      <p:pic>
        <p:nvPicPr>
          <p:cNvPr id="5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01293"/>
            <a:ext cx="4184650" cy="3200026"/>
          </a:xfrm>
        </p:spPr>
      </p:pic>
    </p:spTree>
    <p:extLst>
      <p:ext uri="{BB962C8B-B14F-4D97-AF65-F5344CB8AC3E}">
        <p14:creationId xmlns:p14="http://schemas.microsoft.com/office/powerpoint/2010/main" val="29267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major bugs has been found so far in our games.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0" y="2602706"/>
            <a:ext cx="2997200" cy="2997200"/>
          </a:xfrm>
        </p:spPr>
      </p:pic>
    </p:spTree>
    <p:extLst>
      <p:ext uri="{BB962C8B-B14F-4D97-AF65-F5344CB8AC3E}">
        <p14:creationId xmlns:p14="http://schemas.microsoft.com/office/powerpoint/2010/main" val="112532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Idea Origination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Classical phone car racing game.</a:t>
            </a:r>
          </a:p>
          <a:p>
            <a:r>
              <a:rPr lang="en-US" sz="2800" dirty="0" err="1" smtClean="0"/>
              <a:t>Nedd</a:t>
            </a:r>
            <a:r>
              <a:rPr lang="en-US" sz="2800" dirty="0" smtClean="0"/>
              <a:t> for speed.</a:t>
            </a:r>
            <a:endParaRPr lang="en-US" sz="2800" dirty="0"/>
          </a:p>
        </p:txBody>
      </p:sp>
      <p:pic>
        <p:nvPicPr>
          <p:cNvPr id="1026" name="Picture 2" descr="Image result for 2d car gam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7" y="2160588"/>
            <a:ext cx="258762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Game Over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the collision happened the game will over.</a:t>
            </a:r>
            <a:endParaRPr lang="en-US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01293"/>
            <a:ext cx="4184650" cy="3200026"/>
          </a:xfrm>
        </p:spPr>
      </p:pic>
    </p:spTree>
    <p:extLst>
      <p:ext uri="{BB962C8B-B14F-4D97-AF65-F5344CB8AC3E}">
        <p14:creationId xmlns:p14="http://schemas.microsoft.com/office/powerpoint/2010/main" val="161358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31988"/>
            <a:ext cx="8596313" cy="2595562"/>
          </a:xfrm>
        </p:spPr>
        <p:txBody>
          <a:bodyPr/>
          <a:lstStyle/>
          <a:p>
            <a:r>
              <a:rPr lang="en-US" dirty="0" smtClean="0"/>
              <a:t>                   </a:t>
            </a:r>
            <a:endParaRPr lang="en-US" dirty="0"/>
          </a:p>
        </p:txBody>
      </p:sp>
      <p:pic>
        <p:nvPicPr>
          <p:cNvPr id="2050" name="Picture 2" descr="Image result for thank 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50" y="670092"/>
            <a:ext cx="7108618" cy="533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7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About Traffic 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739"/>
            <a:ext cx="9195536" cy="5141844"/>
          </a:xfrm>
        </p:spPr>
        <p:txBody>
          <a:bodyPr/>
          <a:lstStyle/>
          <a:p>
            <a:r>
              <a:rPr lang="en-US" sz="2800" dirty="0" smtClean="0"/>
              <a:t>Traffic Racing </a:t>
            </a:r>
            <a:r>
              <a:rPr lang="en-US" sz="2800" dirty="0"/>
              <a:t>is a </a:t>
            </a:r>
            <a:r>
              <a:rPr lang="en-US" sz="2800" dirty="0" smtClean="0"/>
              <a:t>single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player game. </a:t>
            </a:r>
          </a:p>
          <a:p>
            <a:r>
              <a:rPr lang="en-US" sz="2800" dirty="0" smtClean="0"/>
              <a:t>It is a car racing .</a:t>
            </a:r>
            <a:endParaRPr lang="en-US" sz="2800" dirty="0"/>
          </a:p>
          <a:p>
            <a:r>
              <a:rPr lang="en-US" sz="2800" dirty="0"/>
              <a:t>Wrote in C </a:t>
            </a:r>
            <a:r>
              <a:rPr lang="en-US" sz="2800" dirty="0" smtClean="0"/>
              <a:t>programming</a:t>
            </a:r>
          </a:p>
          <a:p>
            <a:pPr marL="0" indent="0">
              <a:buNone/>
            </a:pPr>
            <a:r>
              <a:rPr lang="en-US" sz="2800" dirty="0" smtClean="0"/>
              <a:t> language, with </a:t>
            </a:r>
            <a:r>
              <a:rPr lang="en-US" sz="2800" dirty="0"/>
              <a:t>the help of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Borland </a:t>
            </a:r>
            <a:r>
              <a:rPr lang="en-US" sz="2800" dirty="0"/>
              <a:t>Graphics Interface (BGI)</a:t>
            </a:r>
          </a:p>
          <a:p>
            <a:r>
              <a:rPr lang="en-US" sz="2800" dirty="0"/>
              <a:t>Compiled in </a:t>
            </a:r>
            <a:r>
              <a:rPr lang="en-US" sz="2800" dirty="0" err="1"/>
              <a:t>CodeBlocks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88" y="1930400"/>
            <a:ext cx="3856382" cy="272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The objective of this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C language programming.</a:t>
            </a:r>
          </a:p>
          <a:p>
            <a:endParaRPr lang="en-US" sz="2800" dirty="0"/>
          </a:p>
          <a:p>
            <a:r>
              <a:rPr lang="en-US" sz="2800" dirty="0"/>
              <a:t>Learning basic level graphics operations.</a:t>
            </a:r>
          </a:p>
          <a:p>
            <a:endParaRPr lang="en-US" sz="2800" dirty="0"/>
          </a:p>
          <a:p>
            <a:r>
              <a:rPr lang="en-US" sz="2800" dirty="0"/>
              <a:t>Producing something with real life significance.</a:t>
            </a:r>
          </a:p>
          <a:p>
            <a:endParaRPr lang="en-US" sz="2800" dirty="0"/>
          </a:p>
          <a:p>
            <a:r>
              <a:rPr lang="en-US" sz="2800" dirty="0"/>
              <a:t>Use of modular programming was </a:t>
            </a:r>
            <a:r>
              <a:rPr lang="en-US" sz="2800" dirty="0" smtClean="0"/>
              <a:t>emphasized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15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Game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4776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17504" y="1415603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MENU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334" y="2787072"/>
            <a:ext cx="1558344" cy="799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NEW GAME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1379" y="2787072"/>
            <a:ext cx="1549887" cy="799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31724" y="2787072"/>
            <a:ext cx="1695589" cy="799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SCORECARD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7769" y="2787072"/>
            <a:ext cx="1481070" cy="799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49296" y="2787072"/>
            <a:ext cx="1224706" cy="799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6" name="Up-Down Arrow 25"/>
          <p:cNvSpPr/>
          <p:nvPr/>
        </p:nvSpPr>
        <p:spPr>
          <a:xfrm>
            <a:off x="5075186" y="2309994"/>
            <a:ext cx="203850" cy="477078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Up Arrow 27"/>
          <p:cNvSpPr/>
          <p:nvPr/>
        </p:nvSpPr>
        <p:spPr>
          <a:xfrm rot="10800000">
            <a:off x="3602465" y="2084857"/>
            <a:ext cx="1115039" cy="547758"/>
          </a:xfrm>
          <a:prstGeom prst="lef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Up Arrow 29"/>
          <p:cNvSpPr/>
          <p:nvPr/>
        </p:nvSpPr>
        <p:spPr>
          <a:xfrm rot="10800000">
            <a:off x="1456506" y="1596571"/>
            <a:ext cx="3260998" cy="951962"/>
          </a:xfrm>
          <a:prstGeom prst="lef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Up Arrow 30"/>
          <p:cNvSpPr/>
          <p:nvPr/>
        </p:nvSpPr>
        <p:spPr>
          <a:xfrm rot="16200000">
            <a:off x="5777667" y="1939095"/>
            <a:ext cx="651546" cy="943068"/>
          </a:xfrm>
          <a:prstGeom prst="lef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Up Arrow 31"/>
          <p:cNvSpPr/>
          <p:nvPr/>
        </p:nvSpPr>
        <p:spPr>
          <a:xfrm rot="16200000">
            <a:off x="6569633" y="609792"/>
            <a:ext cx="1068861" cy="2976786"/>
          </a:xfrm>
          <a:prstGeom prst="lef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9274002" y="3077029"/>
            <a:ext cx="1176284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308660" y="2548533"/>
            <a:ext cx="1765740" cy="5143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GAME</a:t>
            </a:r>
            <a:endParaRPr lang="en-US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677334" y="4281714"/>
            <a:ext cx="1558344" cy="696686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SELECT</a:t>
            </a:r>
            <a:endParaRPr lang="en-US" dirty="0"/>
          </a:p>
        </p:txBody>
      </p:sp>
      <p:sp>
        <p:nvSpPr>
          <p:cNvPr id="39" name="Round Diagonal Corner Rectangle 38"/>
          <p:cNvSpPr/>
          <p:nvPr/>
        </p:nvSpPr>
        <p:spPr>
          <a:xfrm>
            <a:off x="677334" y="5355771"/>
            <a:ext cx="1456266" cy="667658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40" name="Up-Down Arrow 39"/>
          <p:cNvSpPr/>
          <p:nvPr/>
        </p:nvSpPr>
        <p:spPr>
          <a:xfrm>
            <a:off x="1306286" y="3586278"/>
            <a:ext cx="150220" cy="695436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1255247" y="4978400"/>
            <a:ext cx="150220" cy="377371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HOW TO PLAY?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three lane, </a:t>
            </a:r>
            <a:r>
              <a:rPr lang="en-US" dirty="0"/>
              <a:t>the player has to control a single car.</a:t>
            </a:r>
          </a:p>
          <a:p>
            <a:r>
              <a:rPr lang="en-US" dirty="0"/>
              <a:t>The player has to change the car’s lane in order to escape a collision.</a:t>
            </a:r>
          </a:p>
          <a:p>
            <a:r>
              <a:rPr lang="en-US" dirty="0"/>
              <a:t>Each escape results in one point.</a:t>
            </a:r>
          </a:p>
          <a:p>
            <a:r>
              <a:rPr lang="en-US" dirty="0"/>
              <a:t>Car speed increases with </a:t>
            </a:r>
            <a:r>
              <a:rPr lang="en-US" dirty="0" smtClean="0"/>
              <a:t>time when the level increases.</a:t>
            </a:r>
          </a:p>
          <a:p>
            <a:r>
              <a:rPr lang="en-US" dirty="0" smtClean="0"/>
              <a:t>You can use jump to escape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01293"/>
            <a:ext cx="4184650" cy="320002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8880" y="2501293"/>
            <a:ext cx="73686" cy="3156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20525" y="2501292"/>
            <a:ext cx="73686" cy="31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Five Lane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five </a:t>
            </a:r>
            <a:r>
              <a:rPr lang="en-US" dirty="0"/>
              <a:t>lane, the player has to control a single car.</a:t>
            </a:r>
          </a:p>
          <a:p>
            <a:r>
              <a:rPr lang="en-US" dirty="0"/>
              <a:t>The player has to change the car’s lane in order to escape a collision.</a:t>
            </a:r>
          </a:p>
          <a:p>
            <a:r>
              <a:rPr lang="en-US" dirty="0"/>
              <a:t>Each escape results in one point.</a:t>
            </a:r>
          </a:p>
          <a:p>
            <a:r>
              <a:rPr lang="en-US" dirty="0"/>
              <a:t>Car speed increases with time when the level increases.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01293"/>
            <a:ext cx="4184650" cy="320002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9589" y="2665926"/>
            <a:ext cx="47100" cy="2687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8203" y="2665925"/>
            <a:ext cx="47100" cy="26875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6817" y="2665924"/>
            <a:ext cx="47100" cy="26875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0694" y="2665923"/>
            <a:ext cx="47100" cy="268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5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Interactive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game has an easy to use, interactive menu which responds to the user’s mouse operations.</a:t>
            </a:r>
          </a:p>
          <a:p>
            <a:r>
              <a:rPr lang="en-US" sz="2400" dirty="0"/>
              <a:t>Some part of the menu can also be controlled using the keyboard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01293"/>
            <a:ext cx="4184650" cy="3200026"/>
          </a:xfrm>
        </p:spPr>
      </p:pic>
    </p:spTree>
    <p:extLst>
      <p:ext uri="{BB962C8B-B14F-4D97-AF65-F5344CB8AC3E}">
        <p14:creationId xmlns:p14="http://schemas.microsoft.com/office/powerpoint/2010/main" val="152457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Menu Bars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01900"/>
            <a:ext cx="4183062" cy="319881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01293"/>
            <a:ext cx="4184650" cy="3200026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01292"/>
            <a:ext cx="4183856" cy="31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6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Sound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Sound effects were added by using the library winmm.lib</a:t>
            </a:r>
          </a:p>
          <a:p>
            <a:endParaRPr lang="en-US" sz="3200" dirty="0"/>
          </a:p>
          <a:p>
            <a:r>
              <a:rPr lang="en-US" sz="3200" dirty="0" smtClean="0"/>
              <a:t>Sound effects make the game play very </a:t>
            </a:r>
            <a:r>
              <a:rPr lang="en-US" sz="3200" dirty="0" err="1" smtClean="0"/>
              <a:t>charmfull</a:t>
            </a:r>
            <a:r>
              <a:rPr lang="en-US" sz="3200" dirty="0" smtClean="0"/>
              <a:t> and interesting.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6798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575</TotalTime>
  <Words>337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Halo</vt:lpstr>
      <vt:lpstr>Trebuchet MS</vt:lpstr>
      <vt:lpstr>Wingdings 3</vt:lpstr>
      <vt:lpstr>Facet</vt:lpstr>
      <vt:lpstr>     TRAFFIC            RACING</vt:lpstr>
      <vt:lpstr>                About Traffic Racing</vt:lpstr>
      <vt:lpstr>          The objective of this project</vt:lpstr>
      <vt:lpstr>                  Game Structure</vt:lpstr>
      <vt:lpstr>                    HOW TO PLAY?</vt:lpstr>
      <vt:lpstr>                       Five Lane </vt:lpstr>
      <vt:lpstr>                Interactive Menu</vt:lpstr>
      <vt:lpstr>                  Menu Bars</vt:lpstr>
      <vt:lpstr>                   Sound Effect</vt:lpstr>
      <vt:lpstr>        Scorecard and High Score</vt:lpstr>
      <vt:lpstr>                           Bugs</vt:lpstr>
      <vt:lpstr>              Idea Origination</vt:lpstr>
      <vt:lpstr>                     Game Over</vt:lpstr>
      <vt:lpstr>   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           RACING</dc:title>
  <dc:creator>Shahin Shuvo</dc:creator>
  <cp:lastModifiedBy>Shahin Shuvo</cp:lastModifiedBy>
  <cp:revision>21</cp:revision>
  <dcterms:created xsi:type="dcterms:W3CDTF">2016-11-23T14:37:21Z</dcterms:created>
  <dcterms:modified xsi:type="dcterms:W3CDTF">2016-11-24T03:39:12Z</dcterms:modified>
</cp:coreProperties>
</file>