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600" dirty="0">
                <a:solidFill>
                  <a:schemeClr val="lt1"/>
                </a:solidFill>
                <a:latin typeface="Times New Roman"/>
                <a:ea typeface="Times New Roman"/>
                <a:cs typeface="Times New Roman"/>
                <a:sym typeface="Times New Roman"/>
              </a:rPr>
              <a:t>Income Prediction</a:t>
            </a:r>
            <a:endParaRPr sz="36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Development of a predictive model for Income prediction. The model will determine whether a person’s income is greater than or less than 50k $.</a:t>
            </a:r>
            <a:endParaRPr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7" name="Picture 6">
            <a:extLst>
              <a:ext uri="{FF2B5EF4-FFF2-40B4-BE49-F238E27FC236}">
                <a16:creationId xmlns:a16="http://schemas.microsoft.com/office/drawing/2014/main" id="{8D0221C9-D5DD-3E90-A65D-58187A32977E}"/>
              </a:ext>
            </a:extLst>
          </p:cNvPr>
          <p:cNvPicPr>
            <a:picLocks noChangeAspect="1"/>
          </p:cNvPicPr>
          <p:nvPr/>
        </p:nvPicPr>
        <p:blipFill>
          <a:blip r:embed="rId3"/>
          <a:stretch>
            <a:fillRect/>
          </a:stretch>
        </p:blipFill>
        <p:spPr>
          <a:xfrm>
            <a:off x="934064" y="1484670"/>
            <a:ext cx="10412361" cy="53733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p>
          <a:p>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We use algorithms</a:t>
            </a:r>
            <a:r>
              <a:rPr lang="en-US" b="0" dirty="0">
                <a:solidFill>
                  <a:schemeClr val="bg1"/>
                </a:solidFill>
                <a:effectLst/>
                <a:latin typeface="Times New Roman" panose="02020603050405020304" pitchFamily="18" charset="0"/>
                <a:cs typeface="Times New Roman" panose="02020603050405020304" pitchFamily="18" charset="0"/>
              </a:rPr>
              <a:t> Decision Tree Regressor, Random Forest Regressor, Logistic Regression. W</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e find the best model by using algorithms “</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Random Forest Regression</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It gives approximately 85% accuracy.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911</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Times New Roman</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5</cp:revision>
  <dcterms:created xsi:type="dcterms:W3CDTF">2021-06-19T13:01:53Z</dcterms:created>
  <dcterms:modified xsi:type="dcterms:W3CDTF">2023-06-12T19:26:51Z</dcterms:modified>
</cp:coreProperties>
</file>