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Income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Development of a predictive model for Income prediction. The model will determine whether a person’s income is greater than or less than 50k $.</a:t>
            </a:r>
            <a:endParaRPr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picture containing text, screenshot, font, diagram&#10;&#10;Description automatically generated">
            <a:extLst>
              <a:ext uri="{FF2B5EF4-FFF2-40B4-BE49-F238E27FC236}">
                <a16:creationId xmlns:a16="http://schemas.microsoft.com/office/drawing/2014/main" id="{313DF2FB-FD92-8D96-7B21-A365BCED38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0542" y="1514167"/>
            <a:ext cx="9694606" cy="4857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Clustering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KMeans</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KneeLocator</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function. The idea behind clustering is to implement different algorithms on the structured data</a:t>
            </a:r>
            <a:endParaRPr sz="20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The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Kmeans</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model is trained over preprocessed data, and the model is saved for further use in prediction</a:t>
            </a:r>
            <a:endParaRPr sz="20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914400" lvl="2" indent="0" algn="l" rtl="0">
              <a:spcBef>
                <a:spcPts val="960"/>
              </a:spcBef>
              <a:spcAft>
                <a:spcPts val="0"/>
              </a:spcAft>
              <a:buSzPts val="1440"/>
              <a:buNone/>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After the clusters are created, we find the best model for each cluster. By using 2  algorithms “SVM” and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XGBoost</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1029</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Noto Sans Symbols</vt:lpstr>
      <vt:lpstr>Arial</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2</cp:revision>
  <dcterms:created xsi:type="dcterms:W3CDTF">2021-06-19T13:01:53Z</dcterms:created>
  <dcterms:modified xsi:type="dcterms:W3CDTF">2023-05-21T22:56:20Z</dcterms:modified>
</cp:coreProperties>
</file>