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IN" sz="2800" dirty="0">
                <a:solidFill>
                  <a:schemeClr val="bg1"/>
                </a:solidFill>
                <a:effectLst/>
                <a:latin typeface="Times New Roman" panose="02020603050405020304" pitchFamily="18" charset="0"/>
                <a:ea typeface="Times New Roman" panose="02020603050405020304" pitchFamily="18" charset="0"/>
              </a:rPr>
              <a:t>ENERGY EFFICIENCY PREDICTION</a:t>
            </a: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lang="en-IN"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Buildings are responsible for 40% of energy consumption and 33% of greenhouse gas emissions. We should design buildings with improve energy efficiency that way we can contribute to the environment. I create a model for predicting Energy Efficiency.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picture containing text, screenshot, font, diagram&#10;&#10;Description automatically generated">
            <a:extLst>
              <a:ext uri="{FF2B5EF4-FFF2-40B4-BE49-F238E27FC236}">
                <a16:creationId xmlns:a16="http://schemas.microsoft.com/office/drawing/2014/main" id="{313DF2FB-FD92-8D96-7B21-A365BCED38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1514167"/>
            <a:ext cx="9694606" cy="4857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We use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algorithym</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IN" b="0" dirty="0">
                <a:solidFill>
                  <a:schemeClr val="bg1"/>
                </a:solidFill>
                <a:effectLst/>
                <a:latin typeface="Times New Roman" panose="02020603050405020304" pitchFamily="18" charset="0"/>
                <a:cs typeface="Times New Roman" panose="02020603050405020304" pitchFamily="18" charset="0"/>
              </a:rPr>
              <a:t>Linear Regression, Lasso, Ridge, </a:t>
            </a:r>
            <a:r>
              <a:rPr lang="en-IN" b="0" dirty="0" err="1">
                <a:solidFill>
                  <a:schemeClr val="bg1"/>
                </a:solidFill>
                <a:effectLst/>
                <a:latin typeface="Times New Roman" panose="02020603050405020304" pitchFamily="18" charset="0"/>
                <a:cs typeface="Times New Roman" panose="02020603050405020304" pitchFamily="18" charset="0"/>
              </a:rPr>
              <a:t>ElasticNet</a:t>
            </a:r>
            <a:r>
              <a:rPr lang="en-IN" b="0" dirty="0">
                <a:solidFill>
                  <a:schemeClr val="bg1"/>
                </a:solidFill>
                <a:effectLst/>
                <a:latin typeface="Times New Roman" panose="02020603050405020304" pitchFamily="18" charset="0"/>
                <a:cs typeface="Times New Roman" panose="02020603050405020304" pitchFamily="18" charset="0"/>
              </a:rPr>
              <a:t>,   Decision Tree Regressor, Random Forest Regressor. W</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e find the best model by using algorithms “</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Random Forest Regression</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It gives approximately 98%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911</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Noto Sans Symbols</vt:lpstr>
      <vt:lpstr>Century Gothic</vt:lpstr>
      <vt:lpstr>Times New Roman</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5</cp:revision>
  <dcterms:created xsi:type="dcterms:W3CDTF">2021-06-19T13:01:53Z</dcterms:created>
  <dcterms:modified xsi:type="dcterms:W3CDTF">2023-06-07T18:52:49Z</dcterms:modified>
</cp:coreProperties>
</file>