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753038" y="2124183"/>
            <a:ext cx="6400800" cy="3254062"/>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dirty="0">
                <a:solidFill>
                  <a:schemeClr val="lt1"/>
                </a:solidFill>
                <a:latin typeface="Times New Roman"/>
                <a:ea typeface="Times New Roman"/>
                <a:cs typeface="Times New Roman"/>
                <a:sym typeface="Times New Roman"/>
              </a:rPr>
              <a:t>	</a:t>
            </a:r>
            <a:r>
              <a:rPr lang="en-IN" sz="3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Wheat Kernel Classification</a:t>
            </a:r>
            <a:endPar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SzPts val="1680"/>
              <a:buNone/>
            </a:pPr>
            <a:endParaRPr sz="36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5) How logs are managed?</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We are using different logs as per the steps that we follow in   validation and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 like File validation log , Data Insertion ,Model Training log , prediction log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etc.</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6) What techniques were you using for data pre-processing?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Checking and changing Distribution of continuous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Cleaning data and imputing if null values are present. </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Scaling the data</a:t>
            </a:r>
            <a:endParaRPr sz="24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7) How training was done or what models were used?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Before diving the data in training and validation set we performed clustering over fit to divide the data into clusters.</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As per cluster the training and validation data were divided.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scaling was performed over training and validation data</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Algorithms like Random Forest, Decision Tree and Logistic Regression were used based on the recall final model was used for each cluster and we saved that model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8) How Prediction was done?</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Objective: </a:t>
            </a:r>
            <a:endParaRPr sz="2400" dirty="0">
              <a:solidFill>
                <a:schemeClr val="bg1"/>
              </a:solidFill>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Development of a predictive model for Wheat classification. The model will determine whether a harvest wheat is Kama, Rosa and Canadian.</a:t>
            </a:r>
            <a:endParaRPr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Benefits:</a:t>
            </a:r>
            <a:endParaRPr sz="24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Building such predictive models can help us better understand the population of a country as well as the various factors affecting the growth in the economy.</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Governments can understand such factors and improve upon them leading to the growth of the country.</a:t>
            </a: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Architecture</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7" name="Picture 6">
            <a:extLst>
              <a:ext uri="{FF2B5EF4-FFF2-40B4-BE49-F238E27FC236}">
                <a16:creationId xmlns:a16="http://schemas.microsoft.com/office/drawing/2014/main" id="{8D0221C9-D5DD-3E90-A65D-58187A32977E}"/>
              </a:ext>
            </a:extLst>
          </p:cNvPr>
          <p:cNvPicPr>
            <a:picLocks noChangeAspect="1"/>
          </p:cNvPicPr>
          <p:nvPr/>
        </p:nvPicPr>
        <p:blipFill>
          <a:blip r:embed="rId3"/>
          <a:stretch>
            <a:fillRect/>
          </a:stretch>
        </p:blipFill>
        <p:spPr>
          <a:xfrm>
            <a:off x="934064" y="1484670"/>
            <a:ext cx="10412361" cy="53733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Validation and Data Transformation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else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 – Validation of number of columns present in the files, and if it doesn't match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Null values in columns - If any of the columns in a file have all the values as NULL or missing, we discard such a file and move it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Insertion in Database: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Table creation :- Table name   is created in the database for inserting the files. If the table is already present then new files are inserted in the same table.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Insertion of files in the table - All the files in the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are inserted in the above-created table. If any file has invalid data type in any of the columns, the file is not loaded in the table </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Export from Db :</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Preprocessing   </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Performing EDA to get insight of data like  identifying distribution , outliers ,trend</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among data etc.</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 for null values in the columns. If present impute the null values.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Encode the categorical values with numeric values.</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 Standard Scalar to scale down the values.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Autofit/>
          </a:bodyPr>
          <a:lstStyle/>
          <a:p>
            <a:pPr marL="742950" lvl="1" indent="-285750" algn="just" rtl="0">
              <a:spcBef>
                <a:spcPts val="96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Model Selection – </a:t>
            </a:r>
          </a:p>
          <a:p>
            <a:pPr algn="just"/>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We use algorithms</a:t>
            </a:r>
            <a:r>
              <a:rPr lang="en-US" b="0" dirty="0">
                <a:solidFill>
                  <a:schemeClr val="bg1"/>
                </a:solidFill>
                <a:effectLst/>
                <a:latin typeface="Times New Roman" panose="02020603050405020304" pitchFamily="18" charset="0"/>
                <a:cs typeface="Times New Roman" panose="02020603050405020304" pitchFamily="18" charset="0"/>
              </a:rPr>
              <a:t> Decision Tree Regressor</a:t>
            </a:r>
            <a:r>
              <a:rPr lang="en-US" dirty="0">
                <a:solidFill>
                  <a:schemeClr val="bg1"/>
                </a:solidFill>
                <a:latin typeface="Times New Roman" panose="02020603050405020304" pitchFamily="18" charset="0"/>
                <a:cs typeface="Times New Roman" panose="02020603050405020304" pitchFamily="18" charset="0"/>
              </a:rPr>
              <a:t> and </a:t>
            </a:r>
            <a:r>
              <a:rPr lang="en-IN" b="0" dirty="0" err="1">
                <a:solidFill>
                  <a:schemeClr val="bg1"/>
                </a:solidFill>
                <a:effectLst/>
                <a:latin typeface="Times New Roman" panose="02020603050405020304" pitchFamily="18" charset="0"/>
                <a:cs typeface="Times New Roman" panose="02020603050405020304" pitchFamily="18" charset="0"/>
              </a:rPr>
              <a:t>Svm_regressor</a:t>
            </a:r>
            <a:r>
              <a:rPr lang="en-US" b="0" dirty="0">
                <a:solidFill>
                  <a:schemeClr val="bg1"/>
                </a:solidFill>
                <a:effectLst/>
                <a:latin typeface="Times New Roman" panose="02020603050405020304" pitchFamily="18" charset="0"/>
                <a:cs typeface="Times New Roman" panose="02020603050405020304" pitchFamily="18" charset="0"/>
              </a:rPr>
              <a:t>. W</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e find the best model by using algorithms “</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Random Forest Regression</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It gives approximately 95% accuracy.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Prediction:</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in the batches and we perform the same Validation operations ,data transformation and data insertion on them.</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prediction</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We perform data pre-processing techniques on it.</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285750" lvl="0" indent="-184150" algn="l" rtl="0">
              <a:spcBef>
                <a:spcPts val="100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Q &amp; A:</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Q1) What’s the source of data?</a:t>
            </a:r>
            <a:endParaRPr sz="2400"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data  for training is provided by the client in multiple batches and each batch contain multiple files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2) What was the type of data?</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data was the combination of numerical and Categorical values.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3rd for better Understanding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4) After the File validation what you do with incompatible file or files which didn’t pass the validation?</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Files like these are moved to the Achieve Folder and a list of these files has been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shared with the client and we removed the bad data folder.</a:t>
            </a:r>
            <a:endParaRPr sz="2400"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907</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Gothic</vt:lpstr>
      <vt:lpstr>Times New Roman</vt:lpstr>
      <vt:lpstr>Noto Sans Symbols</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Md. Alwaz Ansari Ansari</cp:lastModifiedBy>
  <cp:revision>6</cp:revision>
  <dcterms:created xsi:type="dcterms:W3CDTF">2021-06-19T13:01:53Z</dcterms:created>
  <dcterms:modified xsi:type="dcterms:W3CDTF">2023-06-12T21:41:03Z</dcterms:modified>
</cp:coreProperties>
</file>