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2" r:id="rId5"/>
    <p:sldId id="263" r:id="rId6"/>
    <p:sldId id="264" r:id="rId7"/>
    <p:sldId id="267" r:id="rId8"/>
    <p:sldId id="265" r:id="rId9"/>
    <p:sldId id="266"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FD1E61-FAB3-42B9-A678-E0642E96E8D3}" type="datetimeFigureOut">
              <a:rPr lang="en-US" smtClean="0"/>
              <a:t>26-Jul-25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90335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FD1E61-FAB3-42B9-A678-E0642E96E8D3}" type="datetimeFigureOut">
              <a:rPr lang="en-US" smtClean="0"/>
              <a:t>26-Jul-25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480503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FD1E61-FAB3-42B9-A678-E0642E96E8D3}" type="datetimeFigureOut">
              <a:rPr lang="en-US" smtClean="0"/>
              <a:t>26-Jul-25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138156-ADBE-4D38-A518-21DAA3EFCF5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4649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4FD1E61-FAB3-42B9-A678-E0642E96E8D3}" type="datetimeFigureOut">
              <a:rPr lang="en-US" smtClean="0"/>
              <a:t>26-Jul-25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2234743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4FD1E61-FAB3-42B9-A678-E0642E96E8D3}" type="datetimeFigureOut">
              <a:rPr lang="en-US" smtClean="0"/>
              <a:t>26-Jul-25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138156-ADBE-4D38-A518-21DAA3EFCF5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70930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4FD1E61-FAB3-42B9-A678-E0642E96E8D3}" type="datetimeFigureOut">
              <a:rPr lang="en-US" smtClean="0"/>
              <a:t>26-Jul-25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3725383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FD1E61-FAB3-42B9-A678-E0642E96E8D3}" type="datetimeFigureOut">
              <a:rPr lang="en-US" smtClean="0"/>
              <a:t>26-Jul-25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439541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FD1E61-FAB3-42B9-A678-E0642E96E8D3}" type="datetimeFigureOut">
              <a:rPr lang="en-US" smtClean="0"/>
              <a:t>26-Jul-25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404798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FD1E61-FAB3-42B9-A678-E0642E96E8D3}" type="datetimeFigureOut">
              <a:rPr lang="en-US" smtClean="0"/>
              <a:t>26-Jul-25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116193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FD1E61-FAB3-42B9-A678-E0642E96E8D3}" type="datetimeFigureOut">
              <a:rPr lang="en-US" smtClean="0"/>
              <a:t>26-Jul-25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140838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FD1E61-FAB3-42B9-A678-E0642E96E8D3}" type="datetimeFigureOut">
              <a:rPr lang="en-US" smtClean="0"/>
              <a:t>26-Jul-25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168070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FD1E61-FAB3-42B9-A678-E0642E96E8D3}" type="datetimeFigureOut">
              <a:rPr lang="en-US" smtClean="0"/>
              <a:t>26-Jul-25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153856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FD1E61-FAB3-42B9-A678-E0642E96E8D3}" type="datetimeFigureOut">
              <a:rPr lang="en-US" smtClean="0"/>
              <a:t>26-Jul-25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27505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D1E61-FAB3-42B9-A678-E0642E96E8D3}" type="datetimeFigureOut">
              <a:rPr lang="en-US" smtClean="0"/>
              <a:t>26-Jul-25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3111215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FD1E61-FAB3-42B9-A678-E0642E96E8D3}" type="datetimeFigureOut">
              <a:rPr lang="en-US" smtClean="0"/>
              <a:t>26-Jul-25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23763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FD1E61-FAB3-42B9-A678-E0642E96E8D3}" type="datetimeFigureOut">
              <a:rPr lang="en-US" smtClean="0"/>
              <a:t>26-Jul-25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138156-ADBE-4D38-A518-21DAA3EFCF54}" type="slidenum">
              <a:rPr lang="en-US" smtClean="0"/>
              <a:t>‹#›</a:t>
            </a:fld>
            <a:endParaRPr lang="en-US"/>
          </a:p>
        </p:txBody>
      </p:sp>
    </p:spTree>
    <p:extLst>
      <p:ext uri="{BB962C8B-B14F-4D97-AF65-F5344CB8AC3E}">
        <p14:creationId xmlns:p14="http://schemas.microsoft.com/office/powerpoint/2010/main" val="3950191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4FD1E61-FAB3-42B9-A678-E0642E96E8D3}" type="datetimeFigureOut">
              <a:rPr lang="en-US" smtClean="0"/>
              <a:t>26-Jul-25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C138156-ADBE-4D38-A518-21DAA3EFCF54}" type="slidenum">
              <a:rPr lang="en-US" smtClean="0"/>
              <a:t>‹#›</a:t>
            </a:fld>
            <a:endParaRPr lang="en-US"/>
          </a:p>
        </p:txBody>
      </p:sp>
    </p:spTree>
    <p:extLst>
      <p:ext uri="{BB962C8B-B14F-4D97-AF65-F5344CB8AC3E}">
        <p14:creationId xmlns:p14="http://schemas.microsoft.com/office/powerpoint/2010/main" val="4201332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76132FB-E130-39FA-7C0F-C6AF36939DF8}"/>
              </a:ext>
            </a:extLst>
          </p:cNvPr>
          <p:cNvSpPr txBox="1">
            <a:spLocks/>
          </p:cNvSpPr>
          <p:nvPr/>
        </p:nvSpPr>
        <p:spPr>
          <a:xfrm>
            <a:off x="405353" y="356327"/>
            <a:ext cx="9803876" cy="12650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ln w="0"/>
                <a:solidFill>
                  <a:schemeClr val="accent2">
                    <a:lumMod val="60000"/>
                    <a:lumOff val="4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Department of Information and Communication Technology</a:t>
            </a:r>
            <a:br>
              <a:rPr lang="en-US" sz="2000" dirty="0">
                <a:ln w="0"/>
                <a:solidFill>
                  <a:schemeClr val="accent2">
                    <a:lumMod val="60000"/>
                    <a:lumOff val="4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r>
              <a:rPr lang="en-US" sz="2000" dirty="0">
                <a:ln w="0"/>
                <a:solidFill>
                  <a:schemeClr val="accent2">
                    <a:lumMod val="60000"/>
                    <a:lumOff val="4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Course Title : Software Development </a:t>
            </a:r>
            <a:r>
              <a:rPr lang="en-US" sz="2000" dirty="0" smtClean="0">
                <a:ln w="0"/>
                <a:solidFill>
                  <a:schemeClr val="accent2">
                    <a:lumMod val="60000"/>
                    <a:lumOff val="4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Project-2</a:t>
            </a:r>
            <a:r>
              <a:rPr lang="en-US" sz="2000" dirty="0">
                <a:ln w="0"/>
                <a:solidFill>
                  <a:schemeClr val="accent2">
                    <a:lumMod val="60000"/>
                    <a:lumOff val="4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r>
            <a:br>
              <a:rPr lang="en-US" sz="2000" dirty="0">
                <a:ln w="0"/>
                <a:solidFill>
                  <a:schemeClr val="accent2">
                    <a:lumMod val="60000"/>
                    <a:lumOff val="4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r>
              <a:rPr lang="en-US" sz="2000" dirty="0">
                <a:ln w="0"/>
                <a:solidFill>
                  <a:schemeClr val="accent2">
                    <a:lumMod val="60000"/>
                    <a:lumOff val="4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Course Code : </a:t>
            </a:r>
            <a:r>
              <a:rPr lang="en-US" sz="2000" dirty="0" smtClean="0">
                <a:ln w="0"/>
                <a:solidFill>
                  <a:schemeClr val="accent2">
                    <a:lumMod val="60000"/>
                    <a:lumOff val="4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ICT-2200</a:t>
            </a:r>
            <a:endParaRPr lang="en-US" sz="2000" dirty="0">
              <a:solidFill>
                <a:schemeClr val="accent2">
                  <a:lumMod val="60000"/>
                  <a:lumOff val="40000"/>
                </a:schemeClr>
              </a:solidFill>
            </a:endParaRPr>
          </a:p>
        </p:txBody>
      </p:sp>
      <p:sp>
        <p:nvSpPr>
          <p:cNvPr id="13" name="Text Placeholder 12">
            <a:extLst>
              <a:ext uri="{FF2B5EF4-FFF2-40B4-BE49-F238E27FC236}">
                <a16:creationId xmlns:a16="http://schemas.microsoft.com/office/drawing/2014/main" id="{474569F3-3F85-1C26-79B4-F6C1B04B4683}"/>
              </a:ext>
            </a:extLst>
          </p:cNvPr>
          <p:cNvSpPr txBox="1">
            <a:spLocks/>
          </p:cNvSpPr>
          <p:nvPr/>
        </p:nvSpPr>
        <p:spPr>
          <a:xfrm>
            <a:off x="1055802" y="3429000"/>
            <a:ext cx="4411744" cy="20313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Calibri" panose="020F0502020204030204" pitchFamily="34" charset="0"/>
                <a:ea typeface="Calibri" panose="020F0502020204030204" pitchFamily="34" charset="0"/>
                <a:cs typeface="Calibri" panose="020F0502020204030204" pitchFamily="34" charset="0"/>
              </a:rPr>
              <a:t>Presented By: </a:t>
            </a:r>
          </a:p>
          <a:p>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Md. Shahin Mia</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dirty="0" smtClean="0">
                <a:latin typeface="Calibri" panose="020F0502020204030204" pitchFamily="34" charset="0"/>
                <a:ea typeface="Calibri" panose="020F0502020204030204" pitchFamily="34" charset="0"/>
                <a:cs typeface="Calibri" panose="020F0502020204030204" pitchFamily="34" charset="0"/>
              </a:rPr>
              <a:t>IT-22037</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pic>
        <p:nvPicPr>
          <p:cNvPr id="14" name="Picture 2">
            <a:extLst>
              <a:ext uri="{FF2B5EF4-FFF2-40B4-BE49-F238E27FC236}">
                <a16:creationId xmlns:a16="http://schemas.microsoft.com/office/drawing/2014/main" id="{859996A1-26BD-ECE8-1EE7-5AAE375B8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BF7BA04-5924-4F17-C218-90B46AB67923}"/>
              </a:ext>
            </a:extLst>
          </p:cNvPr>
          <p:cNvSpPr txBox="1"/>
          <p:nvPr/>
        </p:nvSpPr>
        <p:spPr>
          <a:xfrm>
            <a:off x="6513923" y="3429000"/>
            <a:ext cx="4506011" cy="2215991"/>
          </a:xfrm>
          <a:prstGeom prst="rect">
            <a:avLst/>
          </a:prstGeom>
          <a:noFill/>
        </p:spPr>
        <p:txBody>
          <a:bodyPr wrap="square" rtlCol="0">
            <a:sp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Project </a:t>
            </a:r>
            <a:r>
              <a:rPr lang="en-US" sz="2000" dirty="0" err="1">
                <a:latin typeface="Calibri" panose="020F0502020204030204" pitchFamily="34" charset="0"/>
                <a:ea typeface="Calibri" panose="020F0502020204030204" pitchFamily="34" charset="0"/>
                <a:cs typeface="Calibri" panose="020F0502020204030204" pitchFamily="34" charset="0"/>
              </a:rPr>
              <a:t>Superviser</a:t>
            </a:r>
            <a:r>
              <a:rPr lang="en-US" sz="2000" dirty="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Dr. </a:t>
            </a:r>
            <a:r>
              <a:rPr lang="en-US" sz="2000" b="1" dirty="0" err="1" smtClean="0">
                <a:latin typeface="Calibri" panose="020F0502020204030204" pitchFamily="34" charset="0"/>
                <a:ea typeface="Calibri" panose="020F0502020204030204" pitchFamily="34" charset="0"/>
                <a:cs typeface="Calibri" panose="020F0502020204030204" pitchFamily="34" charset="0"/>
              </a:rPr>
              <a:t>Ziaur</a:t>
            </a:r>
            <a:r>
              <a:rPr lang="en-US" sz="2000" b="1" dirty="0" smtClean="0">
                <a:latin typeface="Calibri" panose="020F0502020204030204" pitchFamily="34" charset="0"/>
                <a:ea typeface="Calibri" panose="020F0502020204030204" pitchFamily="34" charset="0"/>
                <a:cs typeface="Calibri" panose="020F0502020204030204" pitchFamily="34" charset="0"/>
              </a:rPr>
              <a:t> Rahman</a:t>
            </a:r>
          </a:p>
          <a:p>
            <a:pPr marL="0" indent="0">
              <a:buNone/>
            </a:pPr>
            <a:r>
              <a:rPr lang="en-US" sz="2000" dirty="0" smtClean="0">
                <a:latin typeface="Calibri" panose="020F0502020204030204" pitchFamily="34" charset="0"/>
                <a:ea typeface="Calibri" panose="020F0502020204030204" pitchFamily="34" charset="0"/>
                <a:cs typeface="Calibri" panose="020F0502020204030204" pitchFamily="34" charset="0"/>
              </a:rPr>
              <a:t>Associate Professor , Dept. of ICT</a:t>
            </a:r>
          </a:p>
          <a:p>
            <a:pPr marL="0" indent="0">
              <a:buNone/>
            </a:pPr>
            <a:r>
              <a:rPr lang="en-US" sz="2000" dirty="0" err="1" smtClean="0">
                <a:latin typeface="Calibri" panose="020F0502020204030204" pitchFamily="34" charset="0"/>
                <a:ea typeface="Calibri" panose="020F0502020204030204" pitchFamily="34" charset="0"/>
                <a:cs typeface="Calibri" panose="020F0502020204030204" pitchFamily="34" charset="0"/>
              </a:rPr>
              <a:t>Mawlana</a:t>
            </a: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Bhashani</a:t>
            </a:r>
            <a:r>
              <a:rPr lang="en-US" sz="2000" dirty="0">
                <a:latin typeface="Calibri" panose="020F0502020204030204" pitchFamily="34" charset="0"/>
                <a:ea typeface="Calibri" panose="020F0502020204030204" pitchFamily="34" charset="0"/>
                <a:cs typeface="Calibri" panose="020F0502020204030204" pitchFamily="34" charset="0"/>
              </a:rPr>
              <a:t>  Science and Technology University , Tangail</a:t>
            </a:r>
          </a:p>
          <a:p>
            <a:endParaRPr lang="en-US" dirty="0"/>
          </a:p>
        </p:txBody>
      </p:sp>
      <p:sp>
        <p:nvSpPr>
          <p:cNvPr id="16" name="TextBox 15">
            <a:extLst>
              <a:ext uri="{FF2B5EF4-FFF2-40B4-BE49-F238E27FC236}">
                <a16:creationId xmlns:a16="http://schemas.microsoft.com/office/drawing/2014/main" id="{663D9B3B-AC3E-A5FF-8C20-F1368AB29BCB}"/>
              </a:ext>
            </a:extLst>
          </p:cNvPr>
          <p:cNvSpPr txBox="1"/>
          <p:nvPr/>
        </p:nvSpPr>
        <p:spPr>
          <a:xfrm>
            <a:off x="1055801" y="1740374"/>
            <a:ext cx="8851523" cy="523220"/>
          </a:xfrm>
          <a:prstGeom prst="rect">
            <a:avLst/>
          </a:prstGeom>
          <a:solidFill>
            <a:schemeClr val="bg1"/>
          </a:solidFill>
        </p:spPr>
        <p:txBody>
          <a:bodyPr wrap="square" rtlCol="0">
            <a:spAutoFit/>
          </a:bodyPr>
          <a:lstStyle/>
          <a:p>
            <a:r>
              <a:rPr lang="en-US" sz="2800" dirty="0"/>
              <a:t>Presentation Topic:  </a:t>
            </a:r>
            <a:r>
              <a:rPr lang="en-US" sz="2800" dirty="0" err="1" smtClean="0"/>
              <a:t>Brickbreaker</a:t>
            </a:r>
            <a:r>
              <a:rPr lang="en-US" sz="2800" dirty="0" smtClean="0"/>
              <a:t> </a:t>
            </a:r>
            <a:r>
              <a:rPr lang="en-US" sz="2800" dirty="0"/>
              <a:t>Game project.</a:t>
            </a:r>
          </a:p>
        </p:txBody>
      </p:sp>
      <p:sp>
        <p:nvSpPr>
          <p:cNvPr id="17" name="Date Placeholder 4">
            <a:extLst>
              <a:ext uri="{FF2B5EF4-FFF2-40B4-BE49-F238E27FC236}">
                <a16:creationId xmlns:a16="http://schemas.microsoft.com/office/drawing/2014/main" id="{667A6D7F-3E1F-1BE8-6F33-26D251C64C61}"/>
              </a:ext>
            </a:extLst>
          </p:cNvPr>
          <p:cNvSpPr>
            <a:spLocks noGrp="1"/>
          </p:cNvSpPr>
          <p:nvPr>
            <p:ph type="dt" sz="half" idx="10"/>
          </p:nvPr>
        </p:nvSpPr>
        <p:spPr>
          <a:xfrm>
            <a:off x="7821429" y="6238816"/>
            <a:ext cx="2753746" cy="323968"/>
          </a:xfrm>
        </p:spPr>
        <p:txBody>
          <a:bodyPr/>
          <a:lstStyle/>
          <a:p>
            <a:fld id="{24DCD504-8AF0-48BA-A59E-287DFCE935CE}" type="datetime1">
              <a:rPr lang="en-US" smtClean="0"/>
              <a:t>26-Jul-25</a:t>
            </a:fld>
            <a:endParaRPr lang="en-US"/>
          </a:p>
        </p:txBody>
      </p:sp>
      <p:sp>
        <p:nvSpPr>
          <p:cNvPr id="18" name="Slide Number Placeholder 6">
            <a:extLst>
              <a:ext uri="{FF2B5EF4-FFF2-40B4-BE49-F238E27FC236}">
                <a16:creationId xmlns:a16="http://schemas.microsoft.com/office/drawing/2014/main" id="{C7AD3634-745D-1D98-446D-90CD9362DF68}"/>
              </a:ext>
            </a:extLst>
          </p:cNvPr>
          <p:cNvSpPr>
            <a:spLocks noGrp="1"/>
          </p:cNvSpPr>
          <p:nvPr>
            <p:ph type="sldNum" sz="quarter" idx="12"/>
          </p:nvPr>
        </p:nvSpPr>
        <p:spPr>
          <a:xfrm>
            <a:off x="10758922" y="6217920"/>
            <a:ext cx="365760" cy="365760"/>
          </a:xfrm>
        </p:spPr>
        <p:txBody>
          <a:bodyPr/>
          <a:lstStyle/>
          <a:p>
            <a:fld id="{37D81848-5319-402B-89F7-979BCC8BCA01}" type="slidenum">
              <a:rPr lang="en-US" smtClean="0"/>
              <a:t>1</a:t>
            </a:fld>
            <a:endParaRPr lang="en-US"/>
          </a:p>
        </p:txBody>
      </p:sp>
    </p:spTree>
    <p:extLst>
      <p:ext uri="{BB962C8B-B14F-4D97-AF65-F5344CB8AC3E}">
        <p14:creationId xmlns:p14="http://schemas.microsoft.com/office/powerpoint/2010/main" val="29134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a:xfrm>
            <a:off x="2390429" y="3320376"/>
            <a:ext cx="8915399" cy="1555864"/>
          </a:xfrm>
        </p:spPr>
        <p:txBody>
          <a:bodyPr/>
          <a:lstStyle/>
          <a:p>
            <a:pPr>
              <a:buFont typeface="Arial" panose="020B0604020202020204" pitchFamily="34" charset="0"/>
              <a:buChar char="•"/>
            </a:pPr>
            <a:r>
              <a:rPr lang="en-US" b="1" dirty="0"/>
              <a:t>Summary of features developed</a:t>
            </a:r>
          </a:p>
          <a:p>
            <a:pPr>
              <a:buFont typeface="Arial" panose="020B0604020202020204" pitchFamily="34" charset="0"/>
              <a:buChar char="•"/>
            </a:pPr>
            <a:r>
              <a:rPr lang="en-US" b="1" dirty="0"/>
              <a:t>Skills gained during the project</a:t>
            </a:r>
          </a:p>
          <a:p>
            <a:pPr>
              <a:buFont typeface="Arial" panose="020B0604020202020204" pitchFamily="34" charset="0"/>
              <a:buChar char="•"/>
            </a:pPr>
            <a:r>
              <a:rPr lang="en-US" b="1" dirty="0"/>
              <a:t>Final outcome of the game</a:t>
            </a:r>
          </a:p>
          <a:p>
            <a:endParaRPr lang="en-US" b="1" dirty="0"/>
          </a:p>
        </p:txBody>
      </p:sp>
    </p:spTree>
    <p:extLst>
      <p:ext uri="{BB962C8B-B14F-4D97-AF65-F5344CB8AC3E}">
        <p14:creationId xmlns:p14="http://schemas.microsoft.com/office/powerpoint/2010/main" val="74574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9972" y="3105835"/>
            <a:ext cx="2592056" cy="646331"/>
          </a:xfrm>
          <a:prstGeom prst="rect">
            <a:avLst/>
          </a:prstGeom>
        </p:spPr>
        <p:txBody>
          <a:bodyPr wrap="none">
            <a:spAutoFit/>
          </a:bodyPr>
          <a:lstStyle/>
          <a:p>
            <a:r>
              <a:rPr lang="en-US" sz="3600" dirty="0">
                <a:latin typeface="Trebuchet MS" panose="020B0603020202020204"/>
                <a:ea typeface="+mj-ea"/>
                <a:cs typeface="+mj-cs"/>
              </a:rPr>
              <a:t>THANK</a:t>
            </a:r>
            <a:r>
              <a:rPr lang="en-US" sz="3600" dirty="0">
                <a:solidFill>
                  <a:srgbClr val="90C226"/>
                </a:solidFill>
                <a:latin typeface="Trebuchet MS" panose="020B0603020202020204"/>
                <a:ea typeface="+mj-ea"/>
                <a:cs typeface="+mj-cs"/>
              </a:rPr>
              <a:t> </a:t>
            </a:r>
            <a:r>
              <a:rPr lang="en-US" sz="3600" dirty="0">
                <a:latin typeface="Trebuchet MS" panose="020B0603020202020204"/>
                <a:ea typeface="+mj-ea"/>
                <a:cs typeface="+mj-cs"/>
              </a:rPr>
              <a:t>YOU</a:t>
            </a:r>
            <a:endParaRPr lang="en-US" dirty="0"/>
          </a:p>
        </p:txBody>
      </p:sp>
    </p:spTree>
    <p:extLst>
      <p:ext uri="{BB962C8B-B14F-4D97-AF65-F5344CB8AC3E}">
        <p14:creationId xmlns:p14="http://schemas.microsoft.com/office/powerpoint/2010/main" val="254783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59996A1-26BD-ECE8-1EE7-5AAE375B8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FB186632-11EF-F3BC-FD90-DF96609B5625}"/>
              </a:ext>
            </a:extLst>
          </p:cNvPr>
          <p:cNvSpPr>
            <a:spLocks noGrp="1"/>
          </p:cNvSpPr>
          <p:nvPr>
            <p:ph type="title"/>
          </p:nvPr>
        </p:nvSpPr>
        <p:spPr>
          <a:xfrm>
            <a:off x="2488758" y="1160890"/>
            <a:ext cx="6785244" cy="654180"/>
          </a:xfrm>
        </p:spPr>
        <p:txBody>
          <a:bodyPr>
            <a:normAutofit fontScale="90000"/>
          </a:bodyPr>
          <a:lstStyle/>
          <a:p>
            <a:r>
              <a:rPr lang="en-US" dirty="0"/>
              <a:t>Welcome to my Presentation</a:t>
            </a:r>
          </a:p>
        </p:txBody>
      </p:sp>
      <p:sp>
        <p:nvSpPr>
          <p:cNvPr id="6" name="Content Placeholder 2">
            <a:extLst>
              <a:ext uri="{FF2B5EF4-FFF2-40B4-BE49-F238E27FC236}">
                <a16:creationId xmlns:a16="http://schemas.microsoft.com/office/drawing/2014/main" id="{543EBDF1-CE28-8738-C33B-31DDCF6E119A}"/>
              </a:ext>
            </a:extLst>
          </p:cNvPr>
          <p:cNvSpPr>
            <a:spLocks noGrp="1"/>
          </p:cNvSpPr>
          <p:nvPr/>
        </p:nvSpPr>
        <p:spPr>
          <a:xfrm>
            <a:off x="2655735" y="2297927"/>
            <a:ext cx="7689915" cy="31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800" dirty="0"/>
              <a:t>Objectives</a:t>
            </a:r>
          </a:p>
          <a:p>
            <a:r>
              <a:rPr lang="en-US" dirty="0"/>
              <a:t>About Software development</a:t>
            </a:r>
          </a:p>
          <a:p>
            <a:r>
              <a:rPr lang="en-US" dirty="0"/>
              <a:t>Introduction of Project</a:t>
            </a:r>
          </a:p>
          <a:p>
            <a:r>
              <a:rPr lang="en-US" dirty="0"/>
              <a:t>Design and User Interaction</a:t>
            </a:r>
          </a:p>
          <a:p>
            <a:r>
              <a:rPr lang="en-US" dirty="0"/>
              <a:t>Conclusion</a:t>
            </a:r>
          </a:p>
          <a:p>
            <a:pPr marL="0" indent="0">
              <a:buNone/>
            </a:pPr>
            <a:endParaRPr lang="en-US" dirty="0"/>
          </a:p>
        </p:txBody>
      </p:sp>
    </p:spTree>
    <p:extLst>
      <p:ext uri="{BB962C8B-B14F-4D97-AF65-F5344CB8AC3E}">
        <p14:creationId xmlns:p14="http://schemas.microsoft.com/office/powerpoint/2010/main" val="2287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FA0C-D07C-6259-E1E6-FE65EB341AEB}"/>
              </a:ext>
            </a:extLst>
          </p:cNvPr>
          <p:cNvSpPr txBox="1">
            <a:spLocks/>
          </p:cNvSpPr>
          <p:nvPr/>
        </p:nvSpPr>
        <p:spPr>
          <a:xfrm>
            <a:off x="2282024" y="898496"/>
            <a:ext cx="6626217" cy="960341"/>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Software Development</a:t>
            </a:r>
            <a:endParaRPr lang="en-US" dirty="0"/>
          </a:p>
        </p:txBody>
      </p:sp>
      <p:sp>
        <p:nvSpPr>
          <p:cNvPr id="4" name="Content Placeholder 2">
            <a:extLst>
              <a:ext uri="{FF2B5EF4-FFF2-40B4-BE49-F238E27FC236}">
                <a16:creationId xmlns:a16="http://schemas.microsoft.com/office/drawing/2014/main" id="{5AC0FBEF-8C6D-92FC-2918-E31B010F358A}"/>
              </a:ext>
            </a:extLst>
          </p:cNvPr>
          <p:cNvSpPr txBox="1">
            <a:spLocks/>
          </p:cNvSpPr>
          <p:nvPr/>
        </p:nvSpPr>
        <p:spPr>
          <a:xfrm>
            <a:off x="2647784" y="2160590"/>
            <a:ext cx="6626218" cy="386127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latin typeface="Calibri" panose="020F0502020204030204" pitchFamily="34" charset="0"/>
                <a:ea typeface="Calibri" panose="020F0502020204030204" pitchFamily="34" charset="0"/>
                <a:cs typeface="Times New Roman" panose="02020603050405020304" pitchFamily="18" charset="0"/>
              </a:rPr>
              <a:t>Software development refers to a set of computer science activities dedicated to the process of creating, designing, deploying and supporting software. </a:t>
            </a:r>
          </a:p>
          <a:p>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000" dirty="0" smtClean="0"/>
              <a:t>Software development is like building a digital house. Developers use programming languages like bricks to construct software. They write code, test it for bugs, and make sure it works smoothly. Software developers plan how the program will function. It's a creative process that involves problem-solving and teamwork to bring ideas to life in the digital world. </a:t>
            </a:r>
            <a:endParaRPr lang="en-US" sz="2000" dirty="0"/>
          </a:p>
        </p:txBody>
      </p:sp>
    </p:spTree>
    <p:extLst>
      <p:ext uri="{BB962C8B-B14F-4D97-AF65-F5344CB8AC3E}">
        <p14:creationId xmlns:p14="http://schemas.microsoft.com/office/powerpoint/2010/main" val="185196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1211-A239-385F-2D4E-49C839D82A39}"/>
              </a:ext>
            </a:extLst>
          </p:cNvPr>
          <p:cNvSpPr txBox="1">
            <a:spLocks/>
          </p:cNvSpPr>
          <p:nvPr/>
        </p:nvSpPr>
        <p:spPr>
          <a:xfrm>
            <a:off x="2385391" y="1102581"/>
            <a:ext cx="6785244" cy="132080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Introduction of Project</a:t>
            </a:r>
            <a:endParaRPr lang="en-US" dirty="0"/>
          </a:p>
        </p:txBody>
      </p:sp>
      <p:sp>
        <p:nvSpPr>
          <p:cNvPr id="3" name="Rectangle 2"/>
          <p:cNvSpPr/>
          <p:nvPr/>
        </p:nvSpPr>
        <p:spPr>
          <a:xfrm>
            <a:off x="2266122" y="2967335"/>
            <a:ext cx="6877878" cy="1569660"/>
          </a:xfrm>
          <a:prstGeom prst="rect">
            <a:avLst/>
          </a:prstGeom>
        </p:spPr>
        <p:txBody>
          <a:bodyPr wrap="square">
            <a:spAutoFit/>
          </a:bodyPr>
          <a:lstStyle/>
          <a:p>
            <a:pPr>
              <a:buFont typeface="Arial" panose="020B0604020202020204" pitchFamily="34" charset="0"/>
              <a:buChar char="•"/>
            </a:pPr>
            <a:r>
              <a:rPr lang="en-US" sz="2400" dirty="0"/>
              <a:t>Overview of the Brick Breaker game</a:t>
            </a:r>
          </a:p>
          <a:p>
            <a:pPr>
              <a:buFont typeface="Arial" panose="020B0604020202020204" pitchFamily="34" charset="0"/>
              <a:buChar char="•"/>
            </a:pPr>
            <a:r>
              <a:rPr lang="en-US" sz="2400" dirty="0"/>
              <a:t>Purpose of the project</a:t>
            </a:r>
          </a:p>
          <a:p>
            <a:pPr>
              <a:buFont typeface="Arial" panose="020B0604020202020204" pitchFamily="34" charset="0"/>
              <a:buChar char="•"/>
            </a:pPr>
            <a:r>
              <a:rPr lang="en-US" sz="2400" dirty="0"/>
              <a:t>Tools used: Java, IntelliJ IDEA, MySQL, Maven</a:t>
            </a:r>
          </a:p>
        </p:txBody>
      </p:sp>
    </p:spTree>
    <p:extLst>
      <p:ext uri="{BB962C8B-B14F-4D97-AF65-F5344CB8AC3E}">
        <p14:creationId xmlns:p14="http://schemas.microsoft.com/office/powerpoint/2010/main" val="371810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2369" y="1208800"/>
            <a:ext cx="6909683" cy="646331"/>
          </a:xfrm>
          <a:prstGeom prst="rect">
            <a:avLst/>
          </a:prstGeom>
        </p:spPr>
        <p:txBody>
          <a:bodyPr wrap="square">
            <a:spAutoFit/>
          </a:bodyPr>
          <a:lstStyle/>
          <a:p>
            <a:r>
              <a:rPr lang="en-US" sz="3600" b="1" dirty="0"/>
              <a:t>Technologies Used</a:t>
            </a:r>
          </a:p>
        </p:txBody>
      </p:sp>
      <p:sp>
        <p:nvSpPr>
          <p:cNvPr id="3" name="Rectangle 2"/>
          <p:cNvSpPr/>
          <p:nvPr/>
        </p:nvSpPr>
        <p:spPr>
          <a:xfrm>
            <a:off x="2483458" y="2563115"/>
            <a:ext cx="6096000" cy="1938992"/>
          </a:xfrm>
          <a:prstGeom prst="rect">
            <a:avLst/>
          </a:prstGeom>
        </p:spPr>
        <p:txBody>
          <a:bodyPr>
            <a:spAutoFit/>
          </a:bodyPr>
          <a:lstStyle/>
          <a:p>
            <a:pPr>
              <a:buFont typeface="Arial" panose="020B0604020202020204" pitchFamily="34" charset="0"/>
              <a:buChar char="•"/>
            </a:pPr>
            <a:r>
              <a:rPr lang="en-US" sz="2400" b="1" dirty="0"/>
              <a:t>Java (</a:t>
            </a:r>
            <a:r>
              <a:rPr lang="en-US" sz="2400" b="1" dirty="0" err="1"/>
              <a:t>OpenJDK</a:t>
            </a:r>
            <a:r>
              <a:rPr lang="en-US" sz="2400" b="1" dirty="0"/>
              <a:t> 24)</a:t>
            </a:r>
            <a:endParaRPr lang="en-US" sz="2400" dirty="0"/>
          </a:p>
          <a:p>
            <a:pPr>
              <a:buFont typeface="Arial" panose="020B0604020202020204" pitchFamily="34" charset="0"/>
              <a:buChar char="•"/>
            </a:pPr>
            <a:r>
              <a:rPr lang="en-US" sz="2400" b="1" dirty="0"/>
              <a:t>MySQL Database</a:t>
            </a:r>
            <a:endParaRPr lang="en-US" sz="2400" dirty="0"/>
          </a:p>
          <a:p>
            <a:pPr>
              <a:buFont typeface="Arial" panose="020B0604020202020204" pitchFamily="34" charset="0"/>
              <a:buChar char="•"/>
            </a:pPr>
            <a:r>
              <a:rPr lang="en-US" sz="2400" b="1" dirty="0"/>
              <a:t>Maven Build Tool</a:t>
            </a:r>
            <a:endParaRPr lang="en-US" sz="2400" dirty="0"/>
          </a:p>
          <a:p>
            <a:pPr>
              <a:buFont typeface="Arial" panose="020B0604020202020204" pitchFamily="34" charset="0"/>
              <a:buChar char="•"/>
            </a:pPr>
            <a:r>
              <a:rPr lang="en-US" sz="2400" b="1" dirty="0"/>
              <a:t>IntelliJ IDEA</a:t>
            </a:r>
            <a:endParaRPr lang="en-US" sz="2400" dirty="0"/>
          </a:p>
          <a:p>
            <a:pPr>
              <a:buFont typeface="Arial" panose="020B0604020202020204" pitchFamily="34" charset="0"/>
              <a:buChar char="•"/>
            </a:pPr>
            <a:r>
              <a:rPr lang="en-US" sz="2400" b="1" dirty="0"/>
              <a:t>JDBC (mysql-connector-j-9.3.0.jar)</a:t>
            </a:r>
            <a:endParaRPr lang="en-US" sz="2400" dirty="0"/>
          </a:p>
        </p:txBody>
      </p:sp>
    </p:spTree>
    <p:extLst>
      <p:ext uri="{BB962C8B-B14F-4D97-AF65-F5344CB8AC3E}">
        <p14:creationId xmlns:p14="http://schemas.microsoft.com/office/powerpoint/2010/main" val="175822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086" y="1019755"/>
            <a:ext cx="8915399" cy="872655"/>
          </a:xfrm>
        </p:spPr>
        <p:txBody>
          <a:bodyPr>
            <a:normAutofit fontScale="90000"/>
          </a:bodyPr>
          <a:lstStyle/>
          <a:p>
            <a:r>
              <a:rPr lang="en-US" dirty="0"/>
              <a:t>Game Design</a:t>
            </a:r>
          </a:p>
        </p:txBody>
      </p:sp>
      <p:sp>
        <p:nvSpPr>
          <p:cNvPr id="4" name="Rectangle 1"/>
          <p:cNvSpPr>
            <a:spLocks noGrp="1" noChangeArrowheads="1"/>
          </p:cNvSpPr>
          <p:nvPr>
            <p:ph type="subTitle" idx="1"/>
          </p:nvPr>
        </p:nvSpPr>
        <p:spPr bwMode="auto">
          <a:xfrm>
            <a:off x="1940118" y="2341652"/>
            <a:ext cx="89755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smtClean="0">
                <a:ln>
                  <a:noFill/>
                </a:ln>
                <a:solidFill>
                  <a:schemeClr val="tx1"/>
                </a:solidFill>
                <a:effectLst/>
                <a:latin typeface="Arial" panose="020B0604020202020204" pitchFamily="34" charset="0"/>
              </a:rPr>
              <a:t>Brick layout using </a:t>
            </a:r>
            <a:r>
              <a:rPr kumimoji="0" lang="en-US" altLang="en-US" sz="2400" b="0" i="0" u="none" strike="noStrike" cap="none" normalizeH="0" baseline="0" smtClean="0">
                <a:ln>
                  <a:noFill/>
                </a:ln>
                <a:solidFill>
                  <a:schemeClr val="tx1"/>
                </a:solidFill>
                <a:effectLst/>
                <a:latin typeface="Arial Unicode MS"/>
              </a:rPr>
              <a:t>MapGenerator</a:t>
            </a:r>
            <a:endParaRPr kumimoji="0" lang="en-US" altLang="en-US" sz="24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smtClean="0">
                <a:ln>
                  <a:noFill/>
                </a:ln>
                <a:solidFill>
                  <a:schemeClr val="tx1"/>
                </a:solidFill>
                <a:effectLst/>
                <a:latin typeface="Arial" panose="020B0604020202020204" pitchFamily="34" charset="0"/>
              </a:rPr>
              <a:t>Paddle &amp; ball movement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smtClean="0">
                <a:ln>
                  <a:noFill/>
                </a:ln>
                <a:solidFill>
                  <a:schemeClr val="tx1"/>
                </a:solidFill>
                <a:effectLst/>
                <a:latin typeface="Arial" panose="020B0604020202020204" pitchFamily="34" charset="0"/>
              </a:rPr>
              <a:t>Scoring and collision detection in </a:t>
            </a:r>
            <a:r>
              <a:rPr kumimoji="0" lang="en-US" altLang="en-US" sz="2400" b="0" i="0" u="none" strike="noStrike" cap="none" normalizeH="0" baseline="0" smtClean="0">
                <a:ln>
                  <a:noFill/>
                </a:ln>
                <a:solidFill>
                  <a:schemeClr val="tx1"/>
                </a:solidFill>
                <a:effectLst/>
                <a:latin typeface="Arial Unicode MS"/>
              </a:rPr>
              <a:t>GamePlay</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767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5615-E28F-8C5D-42C8-4D215326F630}"/>
              </a:ext>
            </a:extLst>
          </p:cNvPr>
          <p:cNvSpPr txBox="1">
            <a:spLocks/>
          </p:cNvSpPr>
          <p:nvPr/>
        </p:nvSpPr>
        <p:spPr>
          <a:xfrm>
            <a:off x="1908312" y="847924"/>
            <a:ext cx="8121063" cy="70258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Design and User Interaction(Cont..)</a:t>
            </a:r>
            <a:endParaRPr lang="en-US" dirty="0"/>
          </a:p>
        </p:txBody>
      </p:sp>
      <p:sp>
        <p:nvSpPr>
          <p:cNvPr id="3" name="Rectangle 2"/>
          <p:cNvSpPr/>
          <p:nvPr/>
        </p:nvSpPr>
        <p:spPr>
          <a:xfrm>
            <a:off x="1987824" y="1714357"/>
            <a:ext cx="7315201" cy="646331"/>
          </a:xfrm>
          <a:prstGeom prst="rect">
            <a:avLst/>
          </a:prstGeom>
        </p:spPr>
        <p:txBody>
          <a:bodyPr wrap="square">
            <a:spAutoFit/>
          </a:bodyPr>
          <a:lstStyle/>
          <a:p>
            <a:r>
              <a:rPr lang="en-US" dirty="0"/>
              <a:t>After taking the players name, the program shows the game window like this: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666195" y="2592125"/>
            <a:ext cx="5273660" cy="38881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417" y="3279106"/>
            <a:ext cx="3229426" cy="1476581"/>
          </a:xfrm>
          <a:prstGeom prst="rect">
            <a:avLst/>
          </a:prstGeom>
        </p:spPr>
      </p:pic>
    </p:spTree>
    <p:extLst>
      <p:ext uri="{BB962C8B-B14F-4D97-AF65-F5344CB8AC3E}">
        <p14:creationId xmlns:p14="http://schemas.microsoft.com/office/powerpoint/2010/main" val="1416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9949" y="1375576"/>
            <a:ext cx="8393926" cy="1375575"/>
          </a:xfrm>
        </p:spPr>
        <p:txBody>
          <a:bodyPr/>
          <a:lstStyle/>
          <a:p>
            <a:r>
              <a:rPr lang="en-US" b="1" dirty="0"/>
              <a:t>Database Integration</a:t>
            </a:r>
          </a:p>
        </p:txBody>
      </p:sp>
      <p:sp>
        <p:nvSpPr>
          <p:cNvPr id="5" name="Rectangle 1"/>
          <p:cNvSpPr>
            <a:spLocks noGrp="1" noChangeArrowheads="1"/>
          </p:cNvSpPr>
          <p:nvPr>
            <p:ph type="body" idx="1"/>
          </p:nvPr>
        </p:nvSpPr>
        <p:spPr bwMode="auto">
          <a:xfrm>
            <a:off x="2422236" y="3616128"/>
            <a:ext cx="3620158"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Class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a:rPr>
              <a:t>DatabaseManager.java</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Stores: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Player scores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High scores history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747" y="3130292"/>
            <a:ext cx="3077004" cy="2314898"/>
          </a:xfrm>
          <a:prstGeom prst="rect">
            <a:avLst/>
          </a:prstGeom>
        </p:spPr>
      </p:pic>
    </p:spTree>
    <p:extLst>
      <p:ext uri="{BB962C8B-B14F-4D97-AF65-F5344CB8AC3E}">
        <p14:creationId xmlns:p14="http://schemas.microsoft.com/office/powerpoint/2010/main" val="781472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Faced</a:t>
            </a:r>
          </a:p>
        </p:txBody>
      </p:sp>
      <p:sp>
        <p:nvSpPr>
          <p:cNvPr id="3" name="Text Placeholder 2"/>
          <p:cNvSpPr>
            <a:spLocks noGrp="1"/>
          </p:cNvSpPr>
          <p:nvPr>
            <p:ph type="body" idx="1"/>
          </p:nvPr>
        </p:nvSpPr>
        <p:spPr>
          <a:xfrm>
            <a:off x="2422234" y="3275937"/>
            <a:ext cx="8915399" cy="1799086"/>
          </a:xfrm>
        </p:spPr>
        <p:txBody>
          <a:bodyPr/>
          <a:lstStyle/>
          <a:p>
            <a:pPr>
              <a:buFont typeface="Arial" panose="020B0604020202020204" pitchFamily="34" charset="0"/>
              <a:buChar char="•"/>
            </a:pPr>
            <a:r>
              <a:rPr lang="en-US" dirty="0"/>
              <a:t>Integrating MySQL with Java</a:t>
            </a:r>
          </a:p>
          <a:p>
            <a:pPr>
              <a:buFont typeface="Arial" panose="020B0604020202020204" pitchFamily="34" charset="0"/>
              <a:buChar char="•"/>
            </a:pPr>
            <a:r>
              <a:rPr lang="en-US" dirty="0"/>
              <a:t>Designing collision detection logic</a:t>
            </a:r>
          </a:p>
          <a:p>
            <a:pPr>
              <a:buFont typeface="Arial" panose="020B0604020202020204" pitchFamily="34" charset="0"/>
              <a:buChar char="•"/>
            </a:pPr>
            <a:r>
              <a:rPr lang="en-US" dirty="0"/>
              <a:t>Game loop and frame refresh rate</a:t>
            </a:r>
          </a:p>
          <a:p>
            <a:endParaRPr lang="en-US" dirty="0"/>
          </a:p>
        </p:txBody>
      </p:sp>
    </p:spTree>
    <p:extLst>
      <p:ext uri="{BB962C8B-B14F-4D97-AF65-F5344CB8AC3E}">
        <p14:creationId xmlns:p14="http://schemas.microsoft.com/office/powerpoint/2010/main" val="17900766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212</TotalTime>
  <Words>275</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Unicode MS</vt:lpstr>
      <vt:lpstr>Calibri</vt:lpstr>
      <vt:lpstr>Century Gothic</vt:lpstr>
      <vt:lpstr>Times New Roman</vt:lpstr>
      <vt:lpstr>Trebuchet MS</vt:lpstr>
      <vt:lpstr>Wingdings</vt:lpstr>
      <vt:lpstr>Wingdings 3</vt:lpstr>
      <vt:lpstr>Wisp</vt:lpstr>
      <vt:lpstr>PowerPoint Presentation</vt:lpstr>
      <vt:lpstr>Welcome to my Presentation</vt:lpstr>
      <vt:lpstr>PowerPoint Presentation</vt:lpstr>
      <vt:lpstr>PowerPoint Presentation</vt:lpstr>
      <vt:lpstr>PowerPoint Presentation</vt:lpstr>
      <vt:lpstr>Game Design</vt:lpstr>
      <vt:lpstr>PowerPoint Presentation</vt:lpstr>
      <vt:lpstr>Database Integration</vt:lpstr>
      <vt:lpstr>Challenges Faced</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&amp; Technologies Used</dc:title>
  <dc:creator>HP</dc:creator>
  <cp:lastModifiedBy>HP</cp:lastModifiedBy>
  <cp:revision>9</cp:revision>
  <dcterms:created xsi:type="dcterms:W3CDTF">2025-07-26T15:07:32Z</dcterms:created>
  <dcterms:modified xsi:type="dcterms:W3CDTF">2025-07-26T18:39:52Z</dcterms:modified>
</cp:coreProperties>
</file>