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5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8C269-A17D-4D40-B856-EDD939FA43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A76506-0D1F-4805-8C17-B59821792D6F}">
      <dgm:prSet phldrT="[Text]"/>
      <dgm:spPr/>
      <dgm:t>
        <a:bodyPr/>
        <a:lstStyle/>
        <a:p>
          <a:r>
            <a:rPr lang="hu-HU" dirty="0" smtClean="0"/>
            <a:t>Database</a:t>
          </a:r>
          <a:endParaRPr lang="hu-HU" dirty="0"/>
        </a:p>
      </dgm:t>
    </dgm:pt>
    <dgm:pt modelId="{FC06DDFD-3380-4601-A38A-611CCD161AE2}" type="parTrans" cxnId="{E97F2FB7-064A-46B1-8258-446B7C525918}">
      <dgm:prSet/>
      <dgm:spPr/>
      <dgm:t>
        <a:bodyPr/>
        <a:lstStyle/>
        <a:p>
          <a:endParaRPr lang="hu-HU"/>
        </a:p>
      </dgm:t>
    </dgm:pt>
    <dgm:pt modelId="{1759B334-262B-4E7D-A7DD-35FF2B0209A0}" type="sibTrans" cxnId="{E97F2FB7-064A-46B1-8258-446B7C525918}">
      <dgm:prSet/>
      <dgm:spPr/>
      <dgm:t>
        <a:bodyPr/>
        <a:lstStyle/>
        <a:p>
          <a:endParaRPr lang="hu-HU"/>
        </a:p>
      </dgm:t>
    </dgm:pt>
    <dgm:pt modelId="{12445BC7-9AB2-48BC-BBDD-110E86ADFB61}">
      <dgm:prSet phldrT="[Text]"/>
      <dgm:spPr/>
      <dgm:t>
        <a:bodyPr/>
        <a:lstStyle/>
        <a:p>
          <a:r>
            <a:rPr lang="hu-HU" dirty="0" smtClean="0"/>
            <a:t>File system</a:t>
          </a:r>
          <a:endParaRPr lang="hu-HU" dirty="0"/>
        </a:p>
      </dgm:t>
    </dgm:pt>
    <dgm:pt modelId="{78232CCF-5F2D-4DE0-B2E5-EDD90AA7AC5C}" type="sibTrans" cxnId="{B9A4BEEE-5F5C-4176-AEFF-1AFC02C3F6DD}">
      <dgm:prSet/>
      <dgm:spPr/>
      <dgm:t>
        <a:bodyPr/>
        <a:lstStyle/>
        <a:p>
          <a:endParaRPr lang="hu-HU"/>
        </a:p>
      </dgm:t>
    </dgm:pt>
    <dgm:pt modelId="{4CF450B5-CE6C-4267-B0D4-CEA256BBB670}" type="parTrans" cxnId="{B9A4BEEE-5F5C-4176-AEFF-1AFC02C3F6DD}">
      <dgm:prSet/>
      <dgm:spPr/>
      <dgm:t>
        <a:bodyPr/>
        <a:lstStyle/>
        <a:p>
          <a:endParaRPr lang="hu-HU"/>
        </a:p>
      </dgm:t>
    </dgm:pt>
    <dgm:pt modelId="{E343AEA9-01F0-4524-86E6-BA847A025F9B}" type="pres">
      <dgm:prSet presAssocID="{8E78C269-A17D-4D40-B856-EDD939FA4321}" presName="Name0" presStyleCnt="0">
        <dgm:presLayoutVars>
          <dgm:dir/>
          <dgm:resizeHandles val="exact"/>
        </dgm:presLayoutVars>
      </dgm:prSet>
      <dgm:spPr/>
    </dgm:pt>
    <dgm:pt modelId="{A955CFDB-FE3F-43FF-8547-ADB629472D90}" type="pres">
      <dgm:prSet presAssocID="{69A76506-0D1F-4805-8C17-B59821792D6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DFAC627-3526-4E07-B309-2BD11B5049DF}" type="pres">
      <dgm:prSet presAssocID="{1759B334-262B-4E7D-A7DD-35FF2B0209A0}" presName="sibTrans" presStyleLbl="sibTrans2D1" presStyleIdx="0" presStyleCnt="1"/>
      <dgm:spPr/>
      <dgm:t>
        <a:bodyPr/>
        <a:lstStyle/>
        <a:p>
          <a:endParaRPr lang="hu-HU"/>
        </a:p>
      </dgm:t>
    </dgm:pt>
    <dgm:pt modelId="{9F6677D9-D8E5-4392-BDDD-765A6AB894AC}" type="pres">
      <dgm:prSet presAssocID="{1759B334-262B-4E7D-A7DD-35FF2B0209A0}" presName="connectorText" presStyleLbl="sibTrans2D1" presStyleIdx="0" presStyleCnt="1"/>
      <dgm:spPr/>
      <dgm:t>
        <a:bodyPr/>
        <a:lstStyle/>
        <a:p>
          <a:endParaRPr lang="hu-HU"/>
        </a:p>
      </dgm:t>
    </dgm:pt>
    <dgm:pt modelId="{90506F9A-D713-4913-B843-DB8286F9A918}" type="pres">
      <dgm:prSet presAssocID="{12445BC7-9AB2-48BC-BBDD-110E86ADFB6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8E3091BF-0592-4E6D-9CFC-1881B4F9C0C8}" type="presOf" srcId="{8E78C269-A17D-4D40-B856-EDD939FA4321}" destId="{E343AEA9-01F0-4524-86E6-BA847A025F9B}" srcOrd="0" destOrd="0" presId="urn:microsoft.com/office/officeart/2005/8/layout/process1"/>
    <dgm:cxn modelId="{3A012CBA-54D6-47EF-903B-2C4427A5B2A1}" type="presOf" srcId="{69A76506-0D1F-4805-8C17-B59821792D6F}" destId="{A955CFDB-FE3F-43FF-8547-ADB629472D90}" srcOrd="0" destOrd="0" presId="urn:microsoft.com/office/officeart/2005/8/layout/process1"/>
    <dgm:cxn modelId="{2144D1B5-86E0-48B7-9A57-897358AA61CD}" type="presOf" srcId="{1759B334-262B-4E7D-A7DD-35FF2B0209A0}" destId="{9F6677D9-D8E5-4392-BDDD-765A6AB894AC}" srcOrd="1" destOrd="0" presId="urn:microsoft.com/office/officeart/2005/8/layout/process1"/>
    <dgm:cxn modelId="{92F87A47-49E4-4723-9521-EABEE18B57C2}" type="presOf" srcId="{12445BC7-9AB2-48BC-BBDD-110E86ADFB61}" destId="{90506F9A-D713-4913-B843-DB8286F9A918}" srcOrd="0" destOrd="0" presId="urn:microsoft.com/office/officeart/2005/8/layout/process1"/>
    <dgm:cxn modelId="{E97F2FB7-064A-46B1-8258-446B7C525918}" srcId="{8E78C269-A17D-4D40-B856-EDD939FA4321}" destId="{69A76506-0D1F-4805-8C17-B59821792D6F}" srcOrd="0" destOrd="0" parTransId="{FC06DDFD-3380-4601-A38A-611CCD161AE2}" sibTransId="{1759B334-262B-4E7D-A7DD-35FF2B0209A0}"/>
    <dgm:cxn modelId="{63C5E0E2-A065-4345-BA1D-F43AAB5D9826}" type="presOf" srcId="{1759B334-262B-4E7D-A7DD-35FF2B0209A0}" destId="{ADFAC627-3526-4E07-B309-2BD11B5049DF}" srcOrd="0" destOrd="0" presId="urn:microsoft.com/office/officeart/2005/8/layout/process1"/>
    <dgm:cxn modelId="{B9A4BEEE-5F5C-4176-AEFF-1AFC02C3F6DD}" srcId="{8E78C269-A17D-4D40-B856-EDD939FA4321}" destId="{12445BC7-9AB2-48BC-BBDD-110E86ADFB61}" srcOrd="1" destOrd="0" parTransId="{4CF450B5-CE6C-4267-B0D4-CEA256BBB670}" sibTransId="{78232CCF-5F2D-4DE0-B2E5-EDD90AA7AC5C}"/>
    <dgm:cxn modelId="{A9A4045C-CA09-4ECA-B811-FEC1A29C47B4}" type="presParOf" srcId="{E343AEA9-01F0-4524-86E6-BA847A025F9B}" destId="{A955CFDB-FE3F-43FF-8547-ADB629472D90}" srcOrd="0" destOrd="0" presId="urn:microsoft.com/office/officeart/2005/8/layout/process1"/>
    <dgm:cxn modelId="{D753058F-E35B-4E21-A98A-3CAB4939E78B}" type="presParOf" srcId="{E343AEA9-01F0-4524-86E6-BA847A025F9B}" destId="{ADFAC627-3526-4E07-B309-2BD11B5049DF}" srcOrd="1" destOrd="0" presId="urn:microsoft.com/office/officeart/2005/8/layout/process1"/>
    <dgm:cxn modelId="{3CAA63A9-0DF6-48B4-B81B-042DBA392278}" type="presParOf" srcId="{ADFAC627-3526-4E07-B309-2BD11B5049DF}" destId="{9F6677D9-D8E5-4392-BDDD-765A6AB894AC}" srcOrd="0" destOrd="0" presId="urn:microsoft.com/office/officeart/2005/8/layout/process1"/>
    <dgm:cxn modelId="{9074FCC4-C7F0-424E-B189-58F204C8E07D}" type="presParOf" srcId="{E343AEA9-01F0-4524-86E6-BA847A025F9B}" destId="{90506F9A-D713-4913-B843-DB8286F9A9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45481-DABD-449A-941C-13F5D4C8AF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BDCE640-49EA-4AE9-AD28-E361AE63E4B3}">
      <dgm:prSet phldrT="[Text]"/>
      <dgm:spPr/>
      <dgm:t>
        <a:bodyPr/>
        <a:lstStyle/>
        <a:p>
          <a:r>
            <a:rPr lang="hu-HU" dirty="0" smtClean="0"/>
            <a:t>Database</a:t>
          </a:r>
          <a:endParaRPr lang="hu-HU" dirty="0"/>
        </a:p>
      </dgm:t>
    </dgm:pt>
    <dgm:pt modelId="{C76FB7CA-B920-4764-8C36-FF936B170BCB}" type="parTrans" cxnId="{367B107D-8B4D-4E03-BFB9-8E702B2E6E72}">
      <dgm:prSet/>
      <dgm:spPr/>
      <dgm:t>
        <a:bodyPr/>
        <a:lstStyle/>
        <a:p>
          <a:endParaRPr lang="hu-HU"/>
        </a:p>
      </dgm:t>
    </dgm:pt>
    <dgm:pt modelId="{17E270A5-D7EF-45EC-B453-EE0FE1D04545}" type="sibTrans" cxnId="{367B107D-8B4D-4E03-BFB9-8E702B2E6E72}">
      <dgm:prSet/>
      <dgm:spPr/>
      <dgm:t>
        <a:bodyPr/>
        <a:lstStyle/>
        <a:p>
          <a:endParaRPr lang="hu-HU"/>
        </a:p>
      </dgm:t>
    </dgm:pt>
    <dgm:pt modelId="{E3AFAFBC-A758-4045-8DAB-0D5CC174B0F5}">
      <dgm:prSet phldrT="[Text]"/>
      <dgm:spPr/>
      <dgm:t>
        <a:bodyPr/>
        <a:lstStyle/>
        <a:p>
          <a:r>
            <a:rPr lang="hu-HU" dirty="0" smtClean="0"/>
            <a:t>File system</a:t>
          </a:r>
          <a:endParaRPr lang="hu-HU" dirty="0"/>
        </a:p>
      </dgm:t>
    </dgm:pt>
    <dgm:pt modelId="{B97FBF4A-63D3-48C3-8CC8-7321EBA6A8EE}" type="parTrans" cxnId="{03DB10F5-2D97-407D-A324-521623ADDEF6}">
      <dgm:prSet/>
      <dgm:spPr/>
      <dgm:t>
        <a:bodyPr/>
        <a:lstStyle/>
        <a:p>
          <a:endParaRPr lang="hu-HU"/>
        </a:p>
      </dgm:t>
    </dgm:pt>
    <dgm:pt modelId="{1C453F63-2D9D-418B-BB68-7648B07924E4}" type="sibTrans" cxnId="{03DB10F5-2D97-407D-A324-521623ADDEF6}">
      <dgm:prSet/>
      <dgm:spPr/>
      <dgm:t>
        <a:bodyPr/>
        <a:lstStyle/>
        <a:p>
          <a:endParaRPr lang="hu-HU"/>
        </a:p>
      </dgm:t>
    </dgm:pt>
    <dgm:pt modelId="{B0A9E29E-57C6-464C-8967-94D58B255E33}">
      <dgm:prSet phldrT="[Text]"/>
      <dgm:spPr/>
      <dgm:t>
        <a:bodyPr/>
        <a:lstStyle/>
        <a:p>
          <a:r>
            <a:rPr lang="hu-HU" dirty="0" smtClean="0"/>
            <a:t>Git repo</a:t>
          </a:r>
          <a:endParaRPr lang="hu-HU" dirty="0"/>
        </a:p>
      </dgm:t>
    </dgm:pt>
    <dgm:pt modelId="{3151E666-F42C-4D28-9EDC-87B359C1F25F}" type="parTrans" cxnId="{51B68915-A564-42DF-8260-829C28234E4B}">
      <dgm:prSet/>
      <dgm:spPr/>
      <dgm:t>
        <a:bodyPr/>
        <a:lstStyle/>
        <a:p>
          <a:endParaRPr lang="hu-HU"/>
        </a:p>
      </dgm:t>
    </dgm:pt>
    <dgm:pt modelId="{CFF598F4-282E-47A9-9A08-0BE6DE7C208D}" type="sibTrans" cxnId="{51B68915-A564-42DF-8260-829C28234E4B}">
      <dgm:prSet/>
      <dgm:spPr/>
      <dgm:t>
        <a:bodyPr/>
        <a:lstStyle/>
        <a:p>
          <a:endParaRPr lang="hu-HU"/>
        </a:p>
      </dgm:t>
    </dgm:pt>
    <dgm:pt modelId="{0F0B932E-42E3-44FA-ABA3-ED588D83709A}" type="pres">
      <dgm:prSet presAssocID="{07F45481-DABD-449A-941C-13F5D4C8AF32}" presName="Name0" presStyleCnt="0">
        <dgm:presLayoutVars>
          <dgm:dir/>
          <dgm:resizeHandles val="exact"/>
        </dgm:presLayoutVars>
      </dgm:prSet>
      <dgm:spPr/>
    </dgm:pt>
    <dgm:pt modelId="{40396FB8-8239-46DB-B4F1-7D0F2B6D31C8}" type="pres">
      <dgm:prSet presAssocID="{CBDCE640-49EA-4AE9-AD28-E361AE63E4B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32C309-16D2-4769-8D0A-3695E98209AD}" type="pres">
      <dgm:prSet presAssocID="{17E270A5-D7EF-45EC-B453-EE0FE1D04545}" presName="sibTrans" presStyleLbl="sibTrans2D1" presStyleIdx="0" presStyleCnt="2"/>
      <dgm:spPr/>
      <dgm:t>
        <a:bodyPr/>
        <a:lstStyle/>
        <a:p>
          <a:endParaRPr lang="hu-HU"/>
        </a:p>
      </dgm:t>
    </dgm:pt>
    <dgm:pt modelId="{6C5CC901-9ABE-4346-A16D-AE3B3A7CCFDC}" type="pres">
      <dgm:prSet presAssocID="{17E270A5-D7EF-45EC-B453-EE0FE1D04545}" presName="connectorText" presStyleLbl="sibTrans2D1" presStyleIdx="0" presStyleCnt="2"/>
      <dgm:spPr/>
      <dgm:t>
        <a:bodyPr/>
        <a:lstStyle/>
        <a:p>
          <a:endParaRPr lang="hu-HU"/>
        </a:p>
      </dgm:t>
    </dgm:pt>
    <dgm:pt modelId="{8D288B98-0199-423D-B19F-D1EBF53BAADF}" type="pres">
      <dgm:prSet presAssocID="{E3AFAFBC-A758-4045-8DAB-0D5CC174B0F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1BA0DB1-E440-431A-BCDB-894E533E6EEE}" type="pres">
      <dgm:prSet presAssocID="{1C453F63-2D9D-418B-BB68-7648B07924E4}" presName="sibTrans" presStyleLbl="sibTrans2D1" presStyleIdx="1" presStyleCnt="2"/>
      <dgm:spPr/>
      <dgm:t>
        <a:bodyPr/>
        <a:lstStyle/>
        <a:p>
          <a:endParaRPr lang="hu-HU"/>
        </a:p>
      </dgm:t>
    </dgm:pt>
    <dgm:pt modelId="{32750E89-F887-43A8-8AD6-DC6DBE8513D6}" type="pres">
      <dgm:prSet presAssocID="{1C453F63-2D9D-418B-BB68-7648B07924E4}" presName="connectorText" presStyleLbl="sibTrans2D1" presStyleIdx="1" presStyleCnt="2"/>
      <dgm:spPr/>
      <dgm:t>
        <a:bodyPr/>
        <a:lstStyle/>
        <a:p>
          <a:endParaRPr lang="hu-HU"/>
        </a:p>
      </dgm:t>
    </dgm:pt>
    <dgm:pt modelId="{8E1DDFE9-E3A0-4C7F-B86A-AD06CCE39AD5}" type="pres">
      <dgm:prSet presAssocID="{B0A9E29E-57C6-464C-8967-94D58B255E3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F733545-81EF-4D45-93CC-7611E649E174}" type="presOf" srcId="{07F45481-DABD-449A-941C-13F5D4C8AF32}" destId="{0F0B932E-42E3-44FA-ABA3-ED588D83709A}" srcOrd="0" destOrd="0" presId="urn:microsoft.com/office/officeart/2005/8/layout/process1"/>
    <dgm:cxn modelId="{6740DE4B-DD8B-429B-A684-43728CF473F5}" type="presOf" srcId="{17E270A5-D7EF-45EC-B453-EE0FE1D04545}" destId="{D032C309-16D2-4769-8D0A-3695E98209AD}" srcOrd="0" destOrd="0" presId="urn:microsoft.com/office/officeart/2005/8/layout/process1"/>
    <dgm:cxn modelId="{E5D430BA-FFDD-4742-BA43-3A92A7EDC6C2}" type="presOf" srcId="{17E270A5-D7EF-45EC-B453-EE0FE1D04545}" destId="{6C5CC901-9ABE-4346-A16D-AE3B3A7CCFDC}" srcOrd="1" destOrd="0" presId="urn:microsoft.com/office/officeart/2005/8/layout/process1"/>
    <dgm:cxn modelId="{EF44E75B-2F60-47C7-958B-537ED3F884D6}" type="presOf" srcId="{1C453F63-2D9D-418B-BB68-7648B07924E4}" destId="{32750E89-F887-43A8-8AD6-DC6DBE8513D6}" srcOrd="1" destOrd="0" presId="urn:microsoft.com/office/officeart/2005/8/layout/process1"/>
    <dgm:cxn modelId="{3C95011B-D950-4ED7-94C4-C69951193060}" type="presOf" srcId="{B0A9E29E-57C6-464C-8967-94D58B255E33}" destId="{8E1DDFE9-E3A0-4C7F-B86A-AD06CCE39AD5}" srcOrd="0" destOrd="0" presId="urn:microsoft.com/office/officeart/2005/8/layout/process1"/>
    <dgm:cxn modelId="{367B107D-8B4D-4E03-BFB9-8E702B2E6E72}" srcId="{07F45481-DABD-449A-941C-13F5D4C8AF32}" destId="{CBDCE640-49EA-4AE9-AD28-E361AE63E4B3}" srcOrd="0" destOrd="0" parTransId="{C76FB7CA-B920-4764-8C36-FF936B170BCB}" sibTransId="{17E270A5-D7EF-45EC-B453-EE0FE1D04545}"/>
    <dgm:cxn modelId="{E70126BD-48CB-4D14-A370-08345EBA6F4D}" type="presOf" srcId="{CBDCE640-49EA-4AE9-AD28-E361AE63E4B3}" destId="{40396FB8-8239-46DB-B4F1-7D0F2B6D31C8}" srcOrd="0" destOrd="0" presId="urn:microsoft.com/office/officeart/2005/8/layout/process1"/>
    <dgm:cxn modelId="{03DB10F5-2D97-407D-A324-521623ADDEF6}" srcId="{07F45481-DABD-449A-941C-13F5D4C8AF32}" destId="{E3AFAFBC-A758-4045-8DAB-0D5CC174B0F5}" srcOrd="1" destOrd="0" parTransId="{B97FBF4A-63D3-48C3-8CC8-7321EBA6A8EE}" sibTransId="{1C453F63-2D9D-418B-BB68-7648B07924E4}"/>
    <dgm:cxn modelId="{07DBB5E2-E653-4B5D-951C-4C656D6A8A68}" type="presOf" srcId="{E3AFAFBC-A758-4045-8DAB-0D5CC174B0F5}" destId="{8D288B98-0199-423D-B19F-D1EBF53BAADF}" srcOrd="0" destOrd="0" presId="urn:microsoft.com/office/officeart/2005/8/layout/process1"/>
    <dgm:cxn modelId="{BB5E9628-DD81-4914-838D-7E479DF69993}" type="presOf" srcId="{1C453F63-2D9D-418B-BB68-7648B07924E4}" destId="{E1BA0DB1-E440-431A-BCDB-894E533E6EEE}" srcOrd="0" destOrd="0" presId="urn:microsoft.com/office/officeart/2005/8/layout/process1"/>
    <dgm:cxn modelId="{51B68915-A564-42DF-8260-829C28234E4B}" srcId="{07F45481-DABD-449A-941C-13F5D4C8AF32}" destId="{B0A9E29E-57C6-464C-8967-94D58B255E33}" srcOrd="2" destOrd="0" parTransId="{3151E666-F42C-4D28-9EDC-87B359C1F25F}" sibTransId="{CFF598F4-282E-47A9-9A08-0BE6DE7C208D}"/>
    <dgm:cxn modelId="{A1CA2B7E-7C20-4098-8470-02E4C504D5BC}" type="presParOf" srcId="{0F0B932E-42E3-44FA-ABA3-ED588D83709A}" destId="{40396FB8-8239-46DB-B4F1-7D0F2B6D31C8}" srcOrd="0" destOrd="0" presId="urn:microsoft.com/office/officeart/2005/8/layout/process1"/>
    <dgm:cxn modelId="{6BCCF5F4-E991-4C67-BB56-ED2DB45FB72C}" type="presParOf" srcId="{0F0B932E-42E3-44FA-ABA3-ED588D83709A}" destId="{D032C309-16D2-4769-8D0A-3695E98209AD}" srcOrd="1" destOrd="0" presId="urn:microsoft.com/office/officeart/2005/8/layout/process1"/>
    <dgm:cxn modelId="{2DD7ABCB-7F31-41D1-B6B5-CFEEAD4709E3}" type="presParOf" srcId="{D032C309-16D2-4769-8D0A-3695E98209AD}" destId="{6C5CC901-9ABE-4346-A16D-AE3B3A7CCFDC}" srcOrd="0" destOrd="0" presId="urn:microsoft.com/office/officeart/2005/8/layout/process1"/>
    <dgm:cxn modelId="{1F342AF0-5E4B-4D58-804A-AF7AB0298576}" type="presParOf" srcId="{0F0B932E-42E3-44FA-ABA3-ED588D83709A}" destId="{8D288B98-0199-423D-B19F-D1EBF53BAADF}" srcOrd="2" destOrd="0" presId="urn:microsoft.com/office/officeart/2005/8/layout/process1"/>
    <dgm:cxn modelId="{09736BBD-7543-432E-9E5F-83D92398BDA7}" type="presParOf" srcId="{0F0B932E-42E3-44FA-ABA3-ED588D83709A}" destId="{E1BA0DB1-E440-431A-BCDB-894E533E6EEE}" srcOrd="3" destOrd="0" presId="urn:microsoft.com/office/officeart/2005/8/layout/process1"/>
    <dgm:cxn modelId="{C5FC324F-EC9F-467B-BE80-5880C361BF60}" type="presParOf" srcId="{E1BA0DB1-E440-431A-BCDB-894E533E6EEE}" destId="{32750E89-F887-43A8-8AD6-DC6DBE8513D6}" srcOrd="0" destOrd="0" presId="urn:microsoft.com/office/officeart/2005/8/layout/process1"/>
    <dgm:cxn modelId="{7A27C826-B045-4CB3-8ED5-117B9755FE1C}" type="presParOf" srcId="{0F0B932E-42E3-44FA-ABA3-ED588D83709A}" destId="{8E1DDFE9-E3A0-4C7F-B86A-AD06CCE39A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04002-00BB-47DB-9C8D-0AB056A4C87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4E3A76-B1D6-4BF7-AA7B-59F4590E4C0F}">
      <dgm:prSet phldrT="[Text]"/>
      <dgm:spPr/>
      <dgm:t>
        <a:bodyPr/>
        <a:lstStyle/>
        <a:p>
          <a:r>
            <a:rPr lang="hu-HU" dirty="0" smtClean="0"/>
            <a:t>File system</a:t>
          </a:r>
          <a:endParaRPr lang="hu-HU" dirty="0"/>
        </a:p>
      </dgm:t>
    </dgm:pt>
    <dgm:pt modelId="{BC2A0ADC-9288-4255-B6FE-2DFDE2611FBA}" type="parTrans" cxnId="{92715E94-D42F-4FFE-B722-6D57F98BC700}">
      <dgm:prSet/>
      <dgm:spPr/>
      <dgm:t>
        <a:bodyPr/>
        <a:lstStyle/>
        <a:p>
          <a:endParaRPr lang="hu-HU"/>
        </a:p>
      </dgm:t>
    </dgm:pt>
    <dgm:pt modelId="{2B195D44-5D5D-450B-9B96-DA0A8EF34E43}" type="sibTrans" cxnId="{92715E94-D42F-4FFE-B722-6D57F98BC700}">
      <dgm:prSet/>
      <dgm:spPr/>
      <dgm:t>
        <a:bodyPr/>
        <a:lstStyle/>
        <a:p>
          <a:endParaRPr lang="hu-HU"/>
        </a:p>
      </dgm:t>
    </dgm:pt>
    <dgm:pt modelId="{AE87D59A-50E1-4994-BC43-2B38AEBECD7C}">
      <dgm:prSet phldrT="[Text]"/>
      <dgm:spPr/>
      <dgm:t>
        <a:bodyPr/>
        <a:lstStyle/>
        <a:p>
          <a:r>
            <a:rPr lang="hu-HU" dirty="0" smtClean="0"/>
            <a:t>Database</a:t>
          </a:r>
          <a:endParaRPr lang="hu-HU" dirty="0"/>
        </a:p>
      </dgm:t>
    </dgm:pt>
    <dgm:pt modelId="{25A09A27-2E0F-4500-89B6-189360D3DFA6}" type="parTrans" cxnId="{CE88041D-8210-45FE-BF6D-4196C6793D1A}">
      <dgm:prSet/>
      <dgm:spPr/>
      <dgm:t>
        <a:bodyPr/>
        <a:lstStyle/>
        <a:p>
          <a:endParaRPr lang="hu-HU"/>
        </a:p>
      </dgm:t>
    </dgm:pt>
    <dgm:pt modelId="{7647E7F8-FD35-446C-8601-7B15716B139F}" type="sibTrans" cxnId="{CE88041D-8210-45FE-BF6D-4196C6793D1A}">
      <dgm:prSet/>
      <dgm:spPr/>
      <dgm:t>
        <a:bodyPr/>
        <a:lstStyle/>
        <a:p>
          <a:endParaRPr lang="hu-HU"/>
        </a:p>
      </dgm:t>
    </dgm:pt>
    <dgm:pt modelId="{6258823D-80C1-4BFD-88BF-BABF48DB0634}" type="pres">
      <dgm:prSet presAssocID="{4E804002-00BB-47DB-9C8D-0AB056A4C875}" presName="Name0" presStyleCnt="0">
        <dgm:presLayoutVars>
          <dgm:dir/>
          <dgm:resizeHandles val="exact"/>
        </dgm:presLayoutVars>
      </dgm:prSet>
      <dgm:spPr/>
    </dgm:pt>
    <dgm:pt modelId="{05C071CF-8834-474B-81D0-022F628614BE}" type="pres">
      <dgm:prSet presAssocID="{424E3A76-B1D6-4BF7-AA7B-59F4590E4C0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16A711-3711-4E07-8EE1-D2FFC17CA2A9}" type="pres">
      <dgm:prSet presAssocID="{2B195D44-5D5D-450B-9B96-DA0A8EF34E43}" presName="sibTrans" presStyleLbl="sibTrans2D1" presStyleIdx="0" presStyleCnt="1"/>
      <dgm:spPr/>
      <dgm:t>
        <a:bodyPr/>
        <a:lstStyle/>
        <a:p>
          <a:endParaRPr lang="hu-HU"/>
        </a:p>
      </dgm:t>
    </dgm:pt>
    <dgm:pt modelId="{3F0CEF55-3E6A-4D3F-9B1D-59EE9714ACBF}" type="pres">
      <dgm:prSet presAssocID="{2B195D44-5D5D-450B-9B96-DA0A8EF34E43}" presName="connectorText" presStyleLbl="sibTrans2D1" presStyleIdx="0" presStyleCnt="1"/>
      <dgm:spPr/>
      <dgm:t>
        <a:bodyPr/>
        <a:lstStyle/>
        <a:p>
          <a:endParaRPr lang="hu-HU"/>
        </a:p>
      </dgm:t>
    </dgm:pt>
    <dgm:pt modelId="{7E1080BB-84A1-4365-87A1-256EC9EA029D}" type="pres">
      <dgm:prSet presAssocID="{AE87D59A-50E1-4994-BC43-2B38AEBECD7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92715E94-D42F-4FFE-B722-6D57F98BC700}" srcId="{4E804002-00BB-47DB-9C8D-0AB056A4C875}" destId="{424E3A76-B1D6-4BF7-AA7B-59F4590E4C0F}" srcOrd="0" destOrd="0" parTransId="{BC2A0ADC-9288-4255-B6FE-2DFDE2611FBA}" sibTransId="{2B195D44-5D5D-450B-9B96-DA0A8EF34E43}"/>
    <dgm:cxn modelId="{C7955AD7-A65F-4B08-AC0E-B07D1811CD88}" type="presOf" srcId="{4E804002-00BB-47DB-9C8D-0AB056A4C875}" destId="{6258823D-80C1-4BFD-88BF-BABF48DB0634}" srcOrd="0" destOrd="0" presId="urn:microsoft.com/office/officeart/2005/8/layout/process1"/>
    <dgm:cxn modelId="{32E97F7F-4834-4818-8C18-11F7DA9C2D92}" type="presOf" srcId="{2B195D44-5D5D-450B-9B96-DA0A8EF34E43}" destId="{3F0CEF55-3E6A-4D3F-9B1D-59EE9714ACBF}" srcOrd="1" destOrd="0" presId="urn:microsoft.com/office/officeart/2005/8/layout/process1"/>
    <dgm:cxn modelId="{CE88041D-8210-45FE-BF6D-4196C6793D1A}" srcId="{4E804002-00BB-47DB-9C8D-0AB056A4C875}" destId="{AE87D59A-50E1-4994-BC43-2B38AEBECD7C}" srcOrd="1" destOrd="0" parTransId="{25A09A27-2E0F-4500-89B6-189360D3DFA6}" sibTransId="{7647E7F8-FD35-446C-8601-7B15716B139F}"/>
    <dgm:cxn modelId="{32FF0801-3EC4-4972-ABB5-18A88C0D6E8A}" type="presOf" srcId="{2B195D44-5D5D-450B-9B96-DA0A8EF34E43}" destId="{D016A711-3711-4E07-8EE1-D2FFC17CA2A9}" srcOrd="0" destOrd="0" presId="urn:microsoft.com/office/officeart/2005/8/layout/process1"/>
    <dgm:cxn modelId="{7B9FF41E-7F84-42F7-B9D6-1400BD5746D0}" type="presOf" srcId="{424E3A76-B1D6-4BF7-AA7B-59F4590E4C0F}" destId="{05C071CF-8834-474B-81D0-022F628614BE}" srcOrd="0" destOrd="0" presId="urn:microsoft.com/office/officeart/2005/8/layout/process1"/>
    <dgm:cxn modelId="{36DA5659-09F6-4B2A-B11C-8BA517F6B07A}" type="presOf" srcId="{AE87D59A-50E1-4994-BC43-2B38AEBECD7C}" destId="{7E1080BB-84A1-4365-87A1-256EC9EA029D}" srcOrd="0" destOrd="0" presId="urn:microsoft.com/office/officeart/2005/8/layout/process1"/>
    <dgm:cxn modelId="{4E530BB3-475C-49B4-A167-832E168A9A0F}" type="presParOf" srcId="{6258823D-80C1-4BFD-88BF-BABF48DB0634}" destId="{05C071CF-8834-474B-81D0-022F628614BE}" srcOrd="0" destOrd="0" presId="urn:microsoft.com/office/officeart/2005/8/layout/process1"/>
    <dgm:cxn modelId="{F6DABB80-DC49-44AC-8B8C-AF98A2E7A7BA}" type="presParOf" srcId="{6258823D-80C1-4BFD-88BF-BABF48DB0634}" destId="{D016A711-3711-4E07-8EE1-D2FFC17CA2A9}" srcOrd="1" destOrd="0" presId="urn:microsoft.com/office/officeart/2005/8/layout/process1"/>
    <dgm:cxn modelId="{07677C2F-909B-4F4D-B27D-082AD967EDDB}" type="presParOf" srcId="{D016A711-3711-4E07-8EE1-D2FFC17CA2A9}" destId="{3F0CEF55-3E6A-4D3F-9B1D-59EE9714ACBF}" srcOrd="0" destOrd="0" presId="urn:microsoft.com/office/officeart/2005/8/layout/process1"/>
    <dgm:cxn modelId="{BEE3B289-32C9-426C-8024-B491C1C1858E}" type="presParOf" srcId="{6258823D-80C1-4BFD-88BF-BABF48DB0634}" destId="{7E1080BB-84A1-4365-87A1-256EC9EA029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EA8B3-B10E-4669-93D4-4F5257C030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F6CF08B-2D4C-4521-9BE5-4FA28F2BE288}">
      <dgm:prSet phldrT="[Text]"/>
      <dgm:spPr/>
      <dgm:t>
        <a:bodyPr/>
        <a:lstStyle/>
        <a:p>
          <a:r>
            <a:rPr lang="hu-HU" dirty="0" smtClean="0"/>
            <a:t>Database</a:t>
          </a:r>
          <a:endParaRPr lang="hu-HU" dirty="0"/>
        </a:p>
      </dgm:t>
    </dgm:pt>
    <dgm:pt modelId="{3EF881A5-9EB6-4AD4-9133-F0E3CED2EBFB}" type="parTrans" cxnId="{EEDF0C8E-213A-499F-A11E-B10E0A66B1CA}">
      <dgm:prSet/>
      <dgm:spPr/>
      <dgm:t>
        <a:bodyPr/>
        <a:lstStyle/>
        <a:p>
          <a:endParaRPr lang="hu-HU"/>
        </a:p>
      </dgm:t>
    </dgm:pt>
    <dgm:pt modelId="{6D8C458F-1E91-4CE1-BA9A-7515AE1D62A8}" type="sibTrans" cxnId="{EEDF0C8E-213A-499F-A11E-B10E0A66B1CA}">
      <dgm:prSet/>
      <dgm:spPr/>
      <dgm:t>
        <a:bodyPr/>
        <a:lstStyle/>
        <a:p>
          <a:endParaRPr lang="hu-HU"/>
        </a:p>
      </dgm:t>
    </dgm:pt>
    <dgm:pt modelId="{62AAA97E-FBFA-4525-9510-C2D4A54E7787}">
      <dgm:prSet phldrT="[Text]"/>
      <dgm:spPr/>
      <dgm:t>
        <a:bodyPr/>
        <a:lstStyle/>
        <a:p>
          <a:r>
            <a:rPr lang="hu-HU" dirty="0" smtClean="0"/>
            <a:t>File system</a:t>
          </a:r>
          <a:endParaRPr lang="hu-HU" dirty="0"/>
        </a:p>
      </dgm:t>
    </dgm:pt>
    <dgm:pt modelId="{A3CB85EA-53B9-4D7D-8163-E52A2D41943E}" type="parTrans" cxnId="{EC001D9F-5D6A-41BB-AEEC-6BDFFDC19E59}">
      <dgm:prSet/>
      <dgm:spPr/>
      <dgm:t>
        <a:bodyPr/>
        <a:lstStyle/>
        <a:p>
          <a:endParaRPr lang="hu-HU"/>
        </a:p>
      </dgm:t>
    </dgm:pt>
    <dgm:pt modelId="{385185EA-E09A-4E97-8FB0-E5030ADFB2AC}" type="sibTrans" cxnId="{EC001D9F-5D6A-41BB-AEEC-6BDFFDC19E59}">
      <dgm:prSet/>
      <dgm:spPr/>
      <dgm:t>
        <a:bodyPr/>
        <a:lstStyle/>
        <a:p>
          <a:endParaRPr lang="hu-HU"/>
        </a:p>
      </dgm:t>
    </dgm:pt>
    <dgm:pt modelId="{AF062F7E-DE5A-4B45-BACC-3E81D270C89B}" type="pres">
      <dgm:prSet presAssocID="{1F6EA8B3-B10E-4669-93D4-4F5257C030BB}" presName="Name0" presStyleCnt="0">
        <dgm:presLayoutVars>
          <dgm:dir/>
          <dgm:resizeHandles val="exact"/>
        </dgm:presLayoutVars>
      </dgm:prSet>
      <dgm:spPr/>
    </dgm:pt>
    <dgm:pt modelId="{24C3BDAE-53B8-4D0B-8B5E-D805F3B28B9A}" type="pres">
      <dgm:prSet presAssocID="{5F6CF08B-2D4C-4521-9BE5-4FA28F2BE28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1C27B0E-143C-4642-95D6-094B77928544}" type="pres">
      <dgm:prSet presAssocID="{6D8C458F-1E91-4CE1-BA9A-7515AE1D62A8}" presName="sibTrans" presStyleLbl="sibTrans2D1" presStyleIdx="0" presStyleCnt="1"/>
      <dgm:spPr/>
      <dgm:t>
        <a:bodyPr/>
        <a:lstStyle/>
        <a:p>
          <a:endParaRPr lang="hu-HU"/>
        </a:p>
      </dgm:t>
    </dgm:pt>
    <dgm:pt modelId="{E79A0E4D-1A4E-48F8-9C95-8FA1C9F500B8}" type="pres">
      <dgm:prSet presAssocID="{6D8C458F-1E91-4CE1-BA9A-7515AE1D62A8}" presName="connectorText" presStyleLbl="sibTrans2D1" presStyleIdx="0" presStyleCnt="1"/>
      <dgm:spPr/>
      <dgm:t>
        <a:bodyPr/>
        <a:lstStyle/>
        <a:p>
          <a:endParaRPr lang="hu-HU"/>
        </a:p>
      </dgm:t>
    </dgm:pt>
    <dgm:pt modelId="{5A029F3A-6AD4-409D-8883-6B6B7757E26E}" type="pres">
      <dgm:prSet presAssocID="{62AAA97E-FBFA-4525-9510-C2D4A54E778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EC001D9F-5D6A-41BB-AEEC-6BDFFDC19E59}" srcId="{1F6EA8B3-B10E-4669-93D4-4F5257C030BB}" destId="{62AAA97E-FBFA-4525-9510-C2D4A54E7787}" srcOrd="1" destOrd="0" parTransId="{A3CB85EA-53B9-4D7D-8163-E52A2D41943E}" sibTransId="{385185EA-E09A-4E97-8FB0-E5030ADFB2AC}"/>
    <dgm:cxn modelId="{B6B7973B-A7AD-4067-B474-A75CF77ED33C}" type="presOf" srcId="{62AAA97E-FBFA-4525-9510-C2D4A54E7787}" destId="{5A029F3A-6AD4-409D-8883-6B6B7757E26E}" srcOrd="0" destOrd="0" presId="urn:microsoft.com/office/officeart/2005/8/layout/process1"/>
    <dgm:cxn modelId="{EFD63600-BE4D-40C5-9F83-04DBB85352A9}" type="presOf" srcId="{1F6EA8B3-B10E-4669-93D4-4F5257C030BB}" destId="{AF062F7E-DE5A-4B45-BACC-3E81D270C89B}" srcOrd="0" destOrd="0" presId="urn:microsoft.com/office/officeart/2005/8/layout/process1"/>
    <dgm:cxn modelId="{9EA368F2-7BB7-4755-B848-07369E1B9DDE}" type="presOf" srcId="{5F6CF08B-2D4C-4521-9BE5-4FA28F2BE288}" destId="{24C3BDAE-53B8-4D0B-8B5E-D805F3B28B9A}" srcOrd="0" destOrd="0" presId="urn:microsoft.com/office/officeart/2005/8/layout/process1"/>
    <dgm:cxn modelId="{85B6EC89-4FAD-4DDB-B247-788ED0D9D0D2}" type="presOf" srcId="{6D8C458F-1E91-4CE1-BA9A-7515AE1D62A8}" destId="{E79A0E4D-1A4E-48F8-9C95-8FA1C9F500B8}" srcOrd="1" destOrd="0" presId="urn:microsoft.com/office/officeart/2005/8/layout/process1"/>
    <dgm:cxn modelId="{951F37DF-6817-4F5C-9BBB-2CD18D750131}" type="presOf" srcId="{6D8C458F-1E91-4CE1-BA9A-7515AE1D62A8}" destId="{61C27B0E-143C-4642-95D6-094B77928544}" srcOrd="0" destOrd="0" presId="urn:microsoft.com/office/officeart/2005/8/layout/process1"/>
    <dgm:cxn modelId="{EEDF0C8E-213A-499F-A11E-B10E0A66B1CA}" srcId="{1F6EA8B3-B10E-4669-93D4-4F5257C030BB}" destId="{5F6CF08B-2D4C-4521-9BE5-4FA28F2BE288}" srcOrd="0" destOrd="0" parTransId="{3EF881A5-9EB6-4AD4-9133-F0E3CED2EBFB}" sibTransId="{6D8C458F-1E91-4CE1-BA9A-7515AE1D62A8}"/>
    <dgm:cxn modelId="{DE238321-829A-4171-ABD2-B6F9ED2A293D}" type="presParOf" srcId="{AF062F7E-DE5A-4B45-BACC-3E81D270C89B}" destId="{24C3BDAE-53B8-4D0B-8B5E-D805F3B28B9A}" srcOrd="0" destOrd="0" presId="urn:microsoft.com/office/officeart/2005/8/layout/process1"/>
    <dgm:cxn modelId="{9D735E9D-0568-4FE6-AA53-FF6C7A9B5861}" type="presParOf" srcId="{AF062F7E-DE5A-4B45-BACC-3E81D270C89B}" destId="{61C27B0E-143C-4642-95D6-094B77928544}" srcOrd="1" destOrd="0" presId="urn:microsoft.com/office/officeart/2005/8/layout/process1"/>
    <dgm:cxn modelId="{E3EF32B6-7044-452E-A262-8825F062A5A5}" type="presParOf" srcId="{61C27B0E-143C-4642-95D6-094B77928544}" destId="{E79A0E4D-1A4E-48F8-9C95-8FA1C9F500B8}" srcOrd="0" destOrd="0" presId="urn:microsoft.com/office/officeart/2005/8/layout/process1"/>
    <dgm:cxn modelId="{A264E4C2-CFB4-4932-80EF-F0C7A3761677}" type="presParOf" srcId="{AF062F7E-DE5A-4B45-BACC-3E81D270C89B}" destId="{5A029F3A-6AD4-409D-8883-6B6B7757E26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CFDB-FE3F-43FF-8547-ADB629472D90}">
      <dsp:nvSpPr>
        <dsp:cNvPr id="0" name=""/>
        <dsp:cNvSpPr/>
      </dsp:nvSpPr>
      <dsp:spPr>
        <a:xfrm>
          <a:off x="1587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5300" kern="1200" dirty="0" smtClean="0"/>
            <a:t>Database</a:t>
          </a:r>
          <a:endParaRPr lang="hu-HU" sz="5300" kern="1200" dirty="0"/>
        </a:p>
      </dsp:txBody>
      <dsp:txXfrm>
        <a:off x="61079" y="1753222"/>
        <a:ext cx="3266359" cy="1912222"/>
      </dsp:txXfrm>
    </dsp:sp>
    <dsp:sp modelId="{ADFAC627-3526-4E07-B309-2BD11B5049DF}">
      <dsp:nvSpPr>
        <dsp:cNvPr id="0" name=""/>
        <dsp:cNvSpPr/>
      </dsp:nvSpPr>
      <dsp:spPr>
        <a:xfrm>
          <a:off x="3725465" y="2289550"/>
          <a:ext cx="717692" cy="839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3600" kern="1200"/>
        </a:p>
      </dsp:txBody>
      <dsp:txXfrm>
        <a:off x="3725465" y="2457463"/>
        <a:ext cx="502384" cy="503739"/>
      </dsp:txXfrm>
    </dsp:sp>
    <dsp:sp modelId="{90506F9A-D713-4913-B843-DB8286F9A918}">
      <dsp:nvSpPr>
        <dsp:cNvPr id="0" name=""/>
        <dsp:cNvSpPr/>
      </dsp:nvSpPr>
      <dsp:spPr>
        <a:xfrm>
          <a:off x="4741068" y="1693730"/>
          <a:ext cx="3385343" cy="2031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5300" kern="1200" dirty="0" smtClean="0"/>
            <a:t>File system</a:t>
          </a:r>
          <a:endParaRPr lang="hu-HU" sz="5300" kern="1200" dirty="0"/>
        </a:p>
      </dsp:txBody>
      <dsp:txXfrm>
        <a:off x="4800560" y="1753222"/>
        <a:ext cx="3266359" cy="1912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360B6-F93C-4BEC-B62B-488DC7126019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0F22-D327-4E9F-A4A0-066E7AA878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18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Simple</a:t>
            </a:r>
            <a:r>
              <a:rPr lang="hu-HU" baseline="0" dirty="0" smtClean="0"/>
              <a:t> config</a:t>
            </a:r>
          </a:p>
          <a:p>
            <a:r>
              <a:rPr lang="hu-HU" baseline="0" dirty="0" smtClean="0"/>
              <a:t> Initial Serialization</a:t>
            </a:r>
          </a:p>
          <a:p>
            <a:r>
              <a:rPr lang="hu-HU" baseline="0" dirty="0" smtClean="0"/>
              <a:t> Sync</a:t>
            </a:r>
          </a:p>
          <a:p>
            <a:r>
              <a:rPr lang="hu-HU" baseline="0" dirty="0" smtClean="0"/>
              <a:t> Serialize</a:t>
            </a:r>
          </a:p>
          <a:p>
            <a:r>
              <a:rPr lang="hu-HU" baseline="0" dirty="0" smtClean="0"/>
              <a:t>Deploy once config</a:t>
            </a:r>
          </a:p>
          <a:p>
            <a:r>
              <a:rPr lang="hu-HU" baseline="0" dirty="0" smtClean="0"/>
              <a:t>YAML file-ok megmutatása</a:t>
            </a:r>
          </a:p>
          <a:p>
            <a:endParaRPr lang="hu-H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F0F22-D327-4E9F-A4A0-066E7AA8785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853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0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6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5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67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20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758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29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81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837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1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9D77806-40B0-4B27-970D-42768DBF1185}" type="datetimeFigureOut">
              <a:rPr lang="hu-HU" smtClean="0"/>
              <a:t>2017.03.31.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C958163-8FB6-4366-8737-FC499769F6A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75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ikof/RainbowCodeGeneration" TargetMode="External"/><Relationship Id="rId2" Type="http://schemas.openxmlformats.org/officeDocument/2006/relationships/hyperlink" Target="https://github.com/kamsar/Unico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rnktms/Meetup.Unicorn.Dem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core.stackexchange.com/users/408/tam%C3%A1s-t%C3%A1rnok" TargetMode="External"/><Relationship Id="rId2" Type="http://schemas.openxmlformats.org/officeDocument/2006/relationships/hyperlink" Target="https://twitter.com/TRNKT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nktms.wordpres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3931920"/>
            <a:ext cx="9966960" cy="2926080"/>
          </a:xfrm>
        </p:spPr>
        <p:txBody>
          <a:bodyPr>
            <a:normAutofit/>
          </a:bodyPr>
          <a:lstStyle/>
          <a:p>
            <a:r>
              <a:rPr lang="hu-HU" dirty="0"/>
              <a:t>Item </a:t>
            </a:r>
            <a:r>
              <a:rPr lang="hu-HU" dirty="0" smtClean="0"/>
              <a:t>Serialization with a Unicorn?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5269" y="582432"/>
            <a:ext cx="5436382" cy="238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81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Useful links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Unicorn: </a:t>
            </a: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github.com/kamsar/Unicorn</a:t>
            </a:r>
            <a:endParaRPr lang="hu-HU" dirty="0" smtClean="0"/>
          </a:p>
          <a:p>
            <a:r>
              <a:rPr lang="hu-HU" dirty="0" smtClean="0"/>
              <a:t>Rainbow Code </a:t>
            </a:r>
            <a:r>
              <a:rPr lang="hu-HU" dirty="0"/>
              <a:t>Generation: </a:t>
            </a: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github.com/heikof/RainbowCodeGeneration</a:t>
            </a:r>
            <a:endParaRPr lang="hu-HU" dirty="0" smtClean="0"/>
          </a:p>
          <a:p>
            <a:r>
              <a:rPr lang="hu-HU" dirty="0" smtClean="0"/>
              <a:t>Presented </a:t>
            </a:r>
            <a:r>
              <a:rPr lang="hu-HU" dirty="0"/>
              <a:t>demo: </a:t>
            </a: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github.com/trnktms/Meetup.Unicorn.Demo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363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Thank you for your attention!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Twitter: </a:t>
            </a:r>
            <a:r>
              <a:rPr lang="hu-HU" dirty="0" smtClean="0">
                <a:hlinkClick r:id="rId2"/>
              </a:rPr>
              <a:t>@trnktms</a:t>
            </a:r>
            <a:endParaRPr lang="hu-HU" dirty="0" smtClean="0"/>
          </a:p>
          <a:p>
            <a:r>
              <a:rPr lang="hu-HU" dirty="0" smtClean="0"/>
              <a:t>Sitecore Slack: @trnktms</a:t>
            </a:r>
          </a:p>
          <a:p>
            <a:r>
              <a:rPr lang="hu-HU" dirty="0" smtClean="0"/>
              <a:t>Sitecore StackExchange: </a:t>
            </a:r>
            <a:r>
              <a:rPr lang="hu-HU" dirty="0" smtClean="0">
                <a:hlinkClick r:id="rId3"/>
              </a:rPr>
              <a:t>@trnktms</a:t>
            </a:r>
            <a:endParaRPr lang="hu-HU" dirty="0" smtClean="0"/>
          </a:p>
          <a:p>
            <a:r>
              <a:rPr lang="hu-HU" dirty="0" smtClean="0"/>
              <a:t>Blog: </a:t>
            </a:r>
            <a:r>
              <a:rPr lang="hu-HU" dirty="0" smtClean="0">
                <a:hlinkClick r:id="rId4"/>
              </a:rPr>
              <a:t>www.trnktms.wordpress.com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1283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item serialization?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Creation of files from database records/Sitecore items</a:t>
            </a:r>
          </a:p>
          <a:p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133216"/>
              </p:ext>
            </p:extLst>
          </p:nvPr>
        </p:nvGraphicFramePr>
        <p:xfrm>
          <a:off x="2015435" y="16427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022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it for?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Versionable (git, SVN, TFS)</a:t>
            </a:r>
          </a:p>
          <a:p>
            <a:r>
              <a:rPr lang="hu-HU" dirty="0" smtClean="0"/>
              <a:t>Supports item creation/update without database script/item package</a:t>
            </a:r>
          </a:p>
          <a:p>
            <a:endParaRPr lang="hu-H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8553569"/>
              </p:ext>
            </p:extLst>
          </p:nvPr>
        </p:nvGraphicFramePr>
        <p:xfrm>
          <a:off x="2015435" y="3638746"/>
          <a:ext cx="8128000" cy="220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43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What is Unicorn?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tool which is supporting item sync/serialization</a:t>
            </a:r>
          </a:p>
          <a:p>
            <a:r>
              <a:rPr lang="hu-HU" dirty="0" smtClean="0"/>
              <a:t>The generated YAML files are</a:t>
            </a:r>
          </a:p>
          <a:p>
            <a:pPr lvl="1"/>
            <a:r>
              <a:rPr lang="hu-HU" dirty="0" smtClean="0"/>
              <a:t>Deployable</a:t>
            </a:r>
          </a:p>
          <a:p>
            <a:pPr lvl="1"/>
            <a:r>
              <a:rPr lang="hu-HU" dirty="0" smtClean="0"/>
              <a:t>Versionable</a:t>
            </a:r>
          </a:p>
          <a:p>
            <a:pPr lvl="1"/>
            <a:r>
              <a:rPr lang="hu-HU" dirty="0" smtClean="0"/>
              <a:t>„Easily” mergeable</a:t>
            </a:r>
          </a:p>
          <a:p>
            <a:pPr marL="45720" indent="0">
              <a:buNone/>
            </a:pPr>
            <a:endParaRPr lang="hu-H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602" y="4776107"/>
            <a:ext cx="4483666" cy="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5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How does it work?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 base functoin</a:t>
            </a:r>
          </a:p>
          <a:p>
            <a:pPr lvl="1"/>
            <a:r>
              <a:rPr lang="hu-HU" dirty="0" smtClean="0"/>
              <a:t>Syncronization</a:t>
            </a:r>
          </a:p>
          <a:p>
            <a:pPr lvl="2"/>
            <a:r>
              <a:rPr lang="hu-HU" dirty="0" smtClean="0"/>
              <a:t>File reading and copy to database</a:t>
            </a:r>
          </a:p>
          <a:p>
            <a:pPr marL="548640" lvl="2" indent="0">
              <a:buNone/>
            </a:pPr>
            <a:endParaRPr lang="hu-HU" dirty="0" smtClean="0"/>
          </a:p>
          <a:p>
            <a:pPr lvl="2"/>
            <a:endParaRPr lang="hu-HU" dirty="0"/>
          </a:p>
          <a:p>
            <a:pPr lvl="1"/>
            <a:r>
              <a:rPr lang="hu-HU" dirty="0" smtClean="0"/>
              <a:t>Serialization</a:t>
            </a:r>
          </a:p>
          <a:p>
            <a:pPr lvl="2"/>
            <a:r>
              <a:rPr lang="hu-HU" dirty="0" smtClean="0"/>
              <a:t>Item reading from database and YAML file generation</a:t>
            </a:r>
          </a:p>
          <a:p>
            <a:pPr lvl="1"/>
            <a:endParaRPr lang="hu-H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7421508"/>
              </p:ext>
            </p:extLst>
          </p:nvPr>
        </p:nvGraphicFramePr>
        <p:xfrm>
          <a:off x="6888480" y="2185851"/>
          <a:ext cx="3567610" cy="141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75242172"/>
              </p:ext>
            </p:extLst>
          </p:nvPr>
        </p:nvGraphicFramePr>
        <p:xfrm>
          <a:off x="6888480" y="4562081"/>
          <a:ext cx="3637280" cy="1392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8928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DEMO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3037" y="1965960"/>
            <a:ext cx="7715445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Other features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Easy and transparent item syncronization</a:t>
            </a:r>
          </a:p>
          <a:p>
            <a:r>
              <a:rPr lang="hu-HU" dirty="0"/>
              <a:t>/</a:t>
            </a:r>
            <a:r>
              <a:rPr lang="hu-HU" dirty="0" smtClean="0"/>
              <a:t>unicorn.aspx is executable from build script</a:t>
            </a:r>
          </a:p>
          <a:p>
            <a:r>
              <a:rPr lang="hu-HU" dirty="0" smtClean="0"/>
              <a:t>By default the item sync is done on every item save</a:t>
            </a:r>
            <a:endParaRPr lang="hu-HU" dirty="0"/>
          </a:p>
          <a:p>
            <a:r>
              <a:rPr lang="hu-HU" dirty="0" smtClean="0"/>
              <a:t>Content Editor notification if the selected item is controlled by Unicorn</a:t>
            </a:r>
          </a:p>
          <a:p>
            <a:r>
              <a:rPr lang="hu-HU" dirty="0" smtClean="0"/>
              <a:t>Transparent Sync: file reading from file system to Sitecore automatically</a:t>
            </a:r>
            <a:r>
              <a:rPr lang="hu-HU" dirty="0" smtClean="0">
                <a:cs typeface="Courier New" panose="02070309020205020404" pitchFamily="49" charset="0"/>
              </a:rPr>
              <a:t>→ Not needed item sync on every „git pull”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31803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Unicorn vs. TDS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889803"/>
              </p:ext>
            </p:extLst>
          </p:nvPr>
        </p:nvGraphicFramePr>
        <p:xfrm>
          <a:off x="1143000" y="2057400"/>
          <a:ext cx="98726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/>
                <a:gridCol w="4936332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Unicorn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TDS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Simple,</a:t>
                      </a:r>
                      <a:r>
                        <a:rPr lang="hu-HU" baseline="0" dirty="0" smtClean="0"/>
                        <a:t> less features than TDS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Much more feautres (code</a:t>
                      </a:r>
                      <a:r>
                        <a:rPr lang="hu-HU" baseline="0" dirty="0" smtClean="0"/>
                        <a:t> generation</a:t>
                      </a:r>
                      <a:r>
                        <a:rPr lang="hu-HU" dirty="0" smtClean="0"/>
                        <a:t>, msbuild/deploy support)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Configurable</a:t>
                      </a:r>
                      <a:r>
                        <a:rPr lang="hu-HU" baseline="0" dirty="0" smtClean="0"/>
                        <a:t> by config files, only 1 UI- /unicorn.aspx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Built in Visual Studio UI-s</a:t>
                      </a:r>
                      <a:r>
                        <a:rPr lang="hu-HU" baseline="0" dirty="0" smtClean="0"/>
                        <a:t> (around 7 seven different UI-s with different purpose)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No code generation built-in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Built-in</a:t>
                      </a:r>
                      <a:r>
                        <a:rPr lang="hu-HU" baseline="0" dirty="0" smtClean="0"/>
                        <a:t> code generation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Open source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Not free licence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Independent</a:t>
                      </a:r>
                      <a:r>
                        <a:rPr lang="hu-HU" baseline="0" dirty="0" smtClean="0"/>
                        <a:t> from Visual Studio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Depending</a:t>
                      </a:r>
                      <a:r>
                        <a:rPr lang="hu-HU" baseline="0" dirty="0" smtClean="0"/>
                        <a:t> on Visual Studio versions because of the UI-s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5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Summary </a:t>
            </a:r>
            <a:r>
              <a:rPr lang="hu-HU" dirty="0" smtClean="0"/>
              <a:t>– </a:t>
            </a:r>
            <a:r>
              <a:rPr lang="hu-HU" dirty="0" smtClean="0"/>
              <a:t>some keywords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Continues Integration</a:t>
            </a:r>
          </a:p>
          <a:p>
            <a:r>
              <a:rPr lang="hu-HU" dirty="0" smtClean="0"/>
              <a:t>Team Development</a:t>
            </a:r>
          </a:p>
          <a:p>
            <a:r>
              <a:rPr lang="hu-HU" dirty="0" smtClean="0"/>
              <a:t>Helix Principle Support</a:t>
            </a:r>
          </a:p>
          <a:p>
            <a:r>
              <a:rPr lang="hu-HU" dirty="0" smtClean="0"/>
              <a:t>Code Generation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22715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242</TotalTime>
  <Words>301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Courier New</vt:lpstr>
      <vt:lpstr>Basis</vt:lpstr>
      <vt:lpstr>Item Serialization with a Unicorn? </vt:lpstr>
      <vt:lpstr>What is item serialization?</vt:lpstr>
      <vt:lpstr>What is it for?</vt:lpstr>
      <vt:lpstr>What is Unicorn?</vt:lpstr>
      <vt:lpstr>How does it work?</vt:lpstr>
      <vt:lpstr>DEMO</vt:lpstr>
      <vt:lpstr>Other features</vt:lpstr>
      <vt:lpstr>Unicorn vs. TDS</vt:lpstr>
      <vt:lpstr>Summary – some keywords</vt:lpstr>
      <vt:lpstr>Useful links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 szerializálás egy unikornissal </dc:title>
  <dc:creator>Tárnok Tamás - ALLWIN Informatika Kft.</dc:creator>
  <cp:lastModifiedBy>Tárnok Tamás - ALLWIN Informatika Kft.</cp:lastModifiedBy>
  <cp:revision>31</cp:revision>
  <dcterms:created xsi:type="dcterms:W3CDTF">2017-03-22T16:30:44Z</dcterms:created>
  <dcterms:modified xsi:type="dcterms:W3CDTF">2017-03-31T08:12:04Z</dcterms:modified>
</cp:coreProperties>
</file>