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61" r:id="rId5"/>
    <p:sldId id="262" r:id="rId6"/>
    <p:sldId id="263" r:id="rId7"/>
    <p:sldId id="270" r:id="rId8"/>
    <p:sldId id="264" r:id="rId9"/>
    <p:sldId id="267" r:id="rId10"/>
    <p:sldId id="268" r:id="rId11"/>
    <p:sldId id="269" r:id="rId12"/>
    <p:sldId id="266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B2A61-AEDA-4E1F-9BB2-40B0FF6273E8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95A92-2DE0-4786-85B2-882AC5EC7E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75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25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11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07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4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12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60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831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84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91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1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61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39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48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4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4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40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6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156C-CF5B-4C4A-99D4-CFB5270A819E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B850-BD72-4C33-A1EE-74AE4C796B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923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29A8-5B68-4610-B94B-4F0BFEF2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553" y="595825"/>
            <a:ext cx="8791575" cy="1129224"/>
          </a:xfrm>
        </p:spPr>
        <p:txBody>
          <a:bodyPr>
            <a:normAutofit/>
          </a:bodyPr>
          <a:lstStyle/>
          <a:p>
            <a:r>
              <a:rPr lang="en-CA" dirty="0"/>
              <a:t>Data Storage</a:t>
            </a:r>
            <a:br>
              <a:rPr lang="en-CA" dirty="0"/>
            </a:br>
            <a:r>
              <a:rPr lang="en-CA" sz="2700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690D-FCEB-495F-ADDD-485D3BAC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9043" y="5132952"/>
            <a:ext cx="8791575" cy="1655762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Presented by- GROUP 4</a:t>
            </a:r>
          </a:p>
          <a:p>
            <a:r>
              <a:rPr lang="en-CA" dirty="0">
                <a:solidFill>
                  <a:schemeClr val="tx1"/>
                </a:solidFill>
              </a:rPr>
              <a:t>Akshay Saxena   3730771</a:t>
            </a:r>
          </a:p>
          <a:p>
            <a:r>
              <a:rPr lang="en-CA" dirty="0">
                <a:solidFill>
                  <a:schemeClr val="tx1"/>
                </a:solidFill>
              </a:rPr>
              <a:t>Shahin Nisha       3720296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4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8157C1-5054-4F57-85DB-8F2342CC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9" y="1172496"/>
            <a:ext cx="11605366" cy="50669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D173E-8054-41FF-BD33-1AE6CE2FABC5}"/>
              </a:ext>
            </a:extLst>
          </p:cNvPr>
          <p:cNvSpPr txBox="1"/>
          <p:nvPr/>
        </p:nvSpPr>
        <p:spPr>
          <a:xfrm flipH="1">
            <a:off x="973394" y="249186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STORING DATA INTO MONGODB</a:t>
            </a:r>
          </a:p>
        </p:txBody>
      </p:sp>
    </p:spTree>
    <p:extLst>
      <p:ext uri="{BB962C8B-B14F-4D97-AF65-F5344CB8AC3E}">
        <p14:creationId xmlns:p14="http://schemas.microsoft.com/office/powerpoint/2010/main" val="337090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950716-6725-45E5-94D0-36A7A5F12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5" y="1192947"/>
            <a:ext cx="11264928" cy="54044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F17C1-BAC7-4F7D-A524-0A4927A47E89}"/>
              </a:ext>
            </a:extLst>
          </p:cNvPr>
          <p:cNvSpPr txBox="1"/>
          <p:nvPr/>
        </p:nvSpPr>
        <p:spPr>
          <a:xfrm flipH="1">
            <a:off x="323145" y="249186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STORING DATA AND QUERYING MONGODB</a:t>
            </a:r>
          </a:p>
        </p:txBody>
      </p:sp>
    </p:spTree>
    <p:extLst>
      <p:ext uri="{BB962C8B-B14F-4D97-AF65-F5344CB8AC3E}">
        <p14:creationId xmlns:p14="http://schemas.microsoft.com/office/powerpoint/2010/main" val="421217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655192-111E-4448-BD19-975AE655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4" y="1114504"/>
            <a:ext cx="11834895" cy="55714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6046E-0D81-416C-8F47-D68E3FD23CD9}"/>
              </a:ext>
            </a:extLst>
          </p:cNvPr>
          <p:cNvSpPr txBox="1"/>
          <p:nvPr/>
        </p:nvSpPr>
        <p:spPr>
          <a:xfrm flipH="1">
            <a:off x="255622" y="312513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QUERYING MONGODB</a:t>
            </a:r>
          </a:p>
        </p:txBody>
      </p:sp>
    </p:spTree>
    <p:extLst>
      <p:ext uri="{BB962C8B-B14F-4D97-AF65-F5344CB8AC3E}">
        <p14:creationId xmlns:p14="http://schemas.microsoft.com/office/powerpoint/2010/main" val="108533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D9E-7854-4238-B3B2-E856E6C67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376E9-BAB4-469C-BCCE-C8FB6EFD4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BAE2BA-5B9B-453D-8031-0F5FF008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9" y="818055"/>
            <a:ext cx="11137669" cy="594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0017E-94E2-4F1D-96C5-545EC54C4A52}"/>
              </a:ext>
            </a:extLst>
          </p:cNvPr>
          <p:cNvSpPr txBox="1"/>
          <p:nvPr/>
        </p:nvSpPr>
        <p:spPr>
          <a:xfrm>
            <a:off x="481781" y="2180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QUERYING MONGODB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5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6A03-E377-485D-B959-E25D6998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400" dirty="0"/>
              <a:t>Thank You. </a:t>
            </a:r>
          </a:p>
          <a:p>
            <a:pPr marL="0" indent="0">
              <a:buNone/>
            </a:pPr>
            <a:endParaRPr lang="en-CA" sz="4400" dirty="0"/>
          </a:p>
          <a:p>
            <a:pPr marL="0" indent="0">
              <a:buNone/>
            </a:pPr>
            <a:r>
              <a:rPr lang="en-CA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2227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F728F9-E101-4731-B57B-5C3023D06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1" y="238539"/>
            <a:ext cx="7460428" cy="4182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crucial for a company to have a secure database to protect their data from phishing and other threats. To do so the most used database in today’s market are </a:t>
            </a:r>
            <a:r>
              <a:rPr lang="en-US" b="1" dirty="0"/>
              <a:t>MongoDB and PostgreSQL.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Content Placeholder 4" descr="Icon&#10;&#10;Description automatically generated with low confidence">
            <a:extLst>
              <a:ext uri="{FF2B5EF4-FFF2-40B4-BE49-F238E27FC236}">
                <a16:creationId xmlns:a16="http://schemas.microsoft.com/office/drawing/2014/main" id="{54029842-0C24-45FC-9A67-FFA17391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" y="463887"/>
            <a:ext cx="2508556" cy="19511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83F5783-7AFA-4276-BEFA-9565AD9BB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4" y="3110063"/>
            <a:ext cx="3435379" cy="9325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Graphical user interface, diagram, engineering drawing&#10;&#10;Description automatically generated">
            <a:extLst>
              <a:ext uri="{FF2B5EF4-FFF2-40B4-BE49-F238E27FC236}">
                <a16:creationId xmlns:a16="http://schemas.microsoft.com/office/drawing/2014/main" id="{10B65915-D178-45E9-B57E-E231E1F990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238500"/>
            <a:ext cx="69342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36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E9EC-D53D-4503-8051-596EDF92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04" y="77744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Main differences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A625FE3-8072-4949-97B8-162733CBF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09850"/>
              </p:ext>
            </p:extLst>
          </p:nvPr>
        </p:nvGraphicFramePr>
        <p:xfrm>
          <a:off x="1106564" y="1556314"/>
          <a:ext cx="9978872" cy="460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7775">
                  <a:extLst>
                    <a:ext uri="{9D8B030D-6E8A-4147-A177-3AD203B41FA5}">
                      <a16:colId xmlns:a16="http://schemas.microsoft.com/office/drawing/2014/main" val="2181852926"/>
                    </a:ext>
                  </a:extLst>
                </a:gridCol>
                <a:gridCol w="5211097">
                  <a:extLst>
                    <a:ext uri="{9D8B030D-6E8A-4147-A177-3AD203B41FA5}">
                      <a16:colId xmlns:a16="http://schemas.microsoft.com/office/drawing/2014/main" val="3425031678"/>
                    </a:ext>
                  </a:extLst>
                </a:gridCol>
              </a:tblGrid>
              <a:tr h="417875">
                <a:tc>
                  <a:txBody>
                    <a:bodyPr/>
                    <a:lstStyle/>
                    <a:p>
                      <a:r>
                        <a:rPr lang="en-CA" dirty="0"/>
                        <a:t>MongoDB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PostgreSQL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86951"/>
                  </a:ext>
                </a:extLst>
              </a:tr>
              <a:tr h="1073599">
                <a:tc>
                  <a:txBody>
                    <a:bodyPr/>
                    <a:lstStyle/>
                    <a:p>
                      <a:r>
                        <a:rPr lang="en-CA" dirty="0"/>
                        <a:t>Schema free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SQL-based but supports various NoSQL features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80032"/>
                  </a:ext>
                </a:extLst>
              </a:tr>
              <a:tr h="622004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database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i="0" dirty="0">
                          <a:solidFill>
                            <a:srgbClr val="4C4C4C"/>
                          </a:solidFill>
                          <a:effectLst/>
                          <a:latin typeface="proxima-nova"/>
                        </a:rPr>
                        <a:t>Relational database</a:t>
                      </a: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759883"/>
                  </a:ext>
                </a:extLst>
              </a:tr>
              <a:tr h="622004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BSON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i="0" dirty="0">
                          <a:solidFill>
                            <a:srgbClr val="4C4C4C"/>
                          </a:solidFill>
                          <a:effectLst/>
                          <a:latin typeface="proxima-nova"/>
                        </a:rPr>
                        <a:t>Uses SQL</a:t>
                      </a:r>
                    </a:p>
                  </a:txBody>
                  <a:tcPr marL="99060" marR="990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9760"/>
                  </a:ext>
                </a:extLst>
              </a:tr>
              <a:tr h="622004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collections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tables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05398"/>
                  </a:ext>
                </a:extLst>
              </a:tr>
              <a:tr h="622004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indexes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b="0" i="0" dirty="0">
                          <a:solidFill>
                            <a:srgbClr val="4C4C4C"/>
                          </a:solidFill>
                          <a:effectLst/>
                          <a:latin typeface="proxima-nova"/>
                        </a:rPr>
                        <a:t>Uses joins</a:t>
                      </a:r>
                    </a:p>
                  </a:txBody>
                  <a:tcPr marL="99060" marR="9906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85900"/>
                  </a:ext>
                </a:extLst>
              </a:tr>
              <a:tr h="62200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documents to obtain data</a:t>
                      </a:r>
                      <a:endParaRPr lang="en-CA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4C4C4C"/>
                          </a:solidFill>
                          <a:effectLst/>
                          <a:latin typeface="proxima-nova"/>
                        </a:rPr>
                        <a:t>Uses rows to obtain data</a:t>
                      </a: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1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20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2B43-47D0-4C8F-9EFF-8E4B195A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2494F"/>
                </a:solidFill>
                <a:effectLst/>
                <a:latin typeface="Akzidenz Grotesk BQ Medium"/>
              </a:rPr>
              <a:t>Both Databases Are Awesome, But What Is Your Need?</a:t>
            </a:r>
            <a:br>
              <a:rPr lang="en-US" b="0" i="0" dirty="0">
                <a:solidFill>
                  <a:srgbClr val="42494F"/>
                </a:solidFill>
                <a:effectLst/>
                <a:latin typeface="Akzidenz Grotesk BQ Medium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7FD6-6879-4C97-ABDD-5CE48581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Akzidenz Grotesk BQ Light"/>
              </a:rPr>
              <a:t>If you are looking for a distributed database for modern transactional and analytical applications that are working with rapidly changing, multi-structured data, then MongoDB is the way to go.</a:t>
            </a:r>
          </a:p>
          <a:p>
            <a:pPr algn="l"/>
            <a:r>
              <a:rPr lang="en-US" b="1" i="0" dirty="0">
                <a:effectLst/>
                <a:latin typeface="Akzidenz Grotesk BQ Light"/>
              </a:rPr>
              <a:t>If a SQL database fits your needs, then Postgres is a great choice.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91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65F917-53A0-49B3-9CD8-9C75E567D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5" y="845574"/>
            <a:ext cx="10257182" cy="555025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F86C79-1029-4344-8D53-24D61029AE9E}"/>
              </a:ext>
            </a:extLst>
          </p:cNvPr>
          <p:cNvSpPr txBox="1"/>
          <p:nvPr/>
        </p:nvSpPr>
        <p:spPr>
          <a:xfrm flipH="1">
            <a:off x="973394" y="226142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Akzidenz Grotesk BQ Medium"/>
              </a:rPr>
              <a:t>USING DQLALCHEMY LIBRARY FOR POSTGRESQL CONNECTION</a:t>
            </a:r>
          </a:p>
        </p:txBody>
      </p:sp>
    </p:spTree>
    <p:extLst>
      <p:ext uri="{BB962C8B-B14F-4D97-AF65-F5344CB8AC3E}">
        <p14:creationId xmlns:p14="http://schemas.microsoft.com/office/powerpoint/2010/main" val="336970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A26505-112C-4937-9761-DCB48C7F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8" y="2167197"/>
            <a:ext cx="9905998" cy="35691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EA450-C2B9-4B8E-921B-B0FFD934B4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141413" y="1062641"/>
            <a:ext cx="9906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342004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9F6F0-E306-4696-ACFC-57CC11EAC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" y="768022"/>
            <a:ext cx="10925648" cy="51656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36B76B-9111-4921-B683-DDE80BCC65B3}"/>
              </a:ext>
            </a:extLst>
          </p:cNvPr>
          <p:cNvSpPr txBox="1"/>
          <p:nvPr/>
        </p:nvSpPr>
        <p:spPr>
          <a:xfrm flipH="1">
            <a:off x="973394" y="196645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STORING DATA INTO POSTGRESQL</a:t>
            </a:r>
          </a:p>
        </p:txBody>
      </p:sp>
    </p:spTree>
    <p:extLst>
      <p:ext uri="{BB962C8B-B14F-4D97-AF65-F5344CB8AC3E}">
        <p14:creationId xmlns:p14="http://schemas.microsoft.com/office/powerpoint/2010/main" val="211894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A61C-33C6-4CE9-A6B4-C5D9C7FA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0E2A473-4B43-4B00-8459-346F5FD6C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11" y="3286816"/>
            <a:ext cx="9516803" cy="1467055"/>
          </a:xfr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320032-332A-4124-A6A2-ABAB24A41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2" y="618517"/>
            <a:ext cx="11151704" cy="600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5D917-B798-4AFB-951B-8DC985989767}"/>
              </a:ext>
            </a:extLst>
          </p:cNvPr>
          <p:cNvSpPr txBox="1"/>
          <p:nvPr/>
        </p:nvSpPr>
        <p:spPr>
          <a:xfrm flipH="1">
            <a:off x="973394" y="226142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57070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0B3E1F-2235-4DCB-BE3D-B9EFA583C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3" y="728539"/>
            <a:ext cx="10617465" cy="50921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149653-06C2-45FE-B11C-E9E0112995BA}"/>
              </a:ext>
            </a:extLst>
          </p:cNvPr>
          <p:cNvSpPr txBox="1"/>
          <p:nvPr/>
        </p:nvSpPr>
        <p:spPr>
          <a:xfrm flipH="1">
            <a:off x="973394" y="226142"/>
            <a:ext cx="863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QUERYING POSTGRESQL</a:t>
            </a:r>
          </a:p>
        </p:txBody>
      </p:sp>
    </p:spTree>
    <p:extLst>
      <p:ext uri="{BB962C8B-B14F-4D97-AF65-F5344CB8AC3E}">
        <p14:creationId xmlns:p14="http://schemas.microsoft.com/office/powerpoint/2010/main" val="351337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230</TotalTime>
  <Words>181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Akzidenz Grotesk BQ Light</vt:lpstr>
      <vt:lpstr>Akzidenz Grotesk BQ Medium</vt:lpstr>
      <vt:lpstr>Arial</vt:lpstr>
      <vt:lpstr>Calibri</vt:lpstr>
      <vt:lpstr>proxima-nova</vt:lpstr>
      <vt:lpstr>Tw Cen MT</vt:lpstr>
      <vt:lpstr>Circuit</vt:lpstr>
      <vt:lpstr>Data Storage Assignment 3</vt:lpstr>
      <vt:lpstr>PowerPoint Presentation</vt:lpstr>
      <vt:lpstr>Main differences</vt:lpstr>
      <vt:lpstr>Both Databases Are Awesome, But What Is Your Need? </vt:lpstr>
      <vt:lpstr>PowerPoint Presentation</vt:lpstr>
      <vt:lpstr>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</dc:title>
  <dc:creator>Shahin Nisha</dc:creator>
  <cp:lastModifiedBy>Akshay Saxena</cp:lastModifiedBy>
  <cp:revision>13</cp:revision>
  <dcterms:created xsi:type="dcterms:W3CDTF">2022-02-14T00:57:11Z</dcterms:created>
  <dcterms:modified xsi:type="dcterms:W3CDTF">2022-02-14T04:59:53Z</dcterms:modified>
</cp:coreProperties>
</file>