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8C77A1-82AA-4E27-B748-3894E6D6D35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Project_KM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CE4CE2E-0995-4C44-A2C2-5F4F2827AE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5/14/2025 10:05:17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Analysis" id="10" name="slide10">
            <a:extLst>
              <a:ext uri="{FF2B5EF4-FFF2-40B4-BE49-F238E27FC236}">
                <a16:creationId xmlns:a16="http://schemas.microsoft.com/office/drawing/2014/main" id="{3B02E01F-4B58-4F49-BC70-711F90FECA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62"/>
            <a:ext cx="12192000" cy="66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nning Total Sales by Sub-category" id="11" name="slide11">
            <a:extLst>
              <a:ext uri="{FF2B5EF4-FFF2-40B4-BE49-F238E27FC236}">
                <a16:creationId xmlns:a16="http://schemas.microsoft.com/office/drawing/2014/main" id="{327925BB-C643-4BE6-81D5-ADCD14E640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39" y="0"/>
            <a:ext cx="10176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cutive Overview - 1" id="12" name="slide12">
            <a:extLst>
              <a:ext uri="{FF2B5EF4-FFF2-40B4-BE49-F238E27FC236}">
                <a16:creationId xmlns:a16="http://schemas.microsoft.com/office/drawing/2014/main" id="{E74C4C4B-C528-495B-8561-6F7E839683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cutive Overview - 2" id="13" name="slide13">
            <a:extLst>
              <a:ext uri="{FF2B5EF4-FFF2-40B4-BE49-F238E27FC236}">
                <a16:creationId xmlns:a16="http://schemas.microsoft.com/office/drawing/2014/main" id="{90EC39B8-C7CC-485A-B375-6B43621E74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cutive Overview - 3" id="14" name="slide14">
            <a:extLst>
              <a:ext uri="{FF2B5EF4-FFF2-40B4-BE49-F238E27FC236}">
                <a16:creationId xmlns:a16="http://schemas.microsoft.com/office/drawing/2014/main" id="{68F3EC68-7DF1-495F-8D16-6536F37490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reakdown by Category" id="2" name="slide2">
            <a:extLst>
              <a:ext uri="{FF2B5EF4-FFF2-40B4-BE49-F238E27FC236}">
                <a16:creationId xmlns:a16="http://schemas.microsoft.com/office/drawing/2014/main" id="{FE09D17D-32CC-4001-B92A-6C8FAEF59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74"/>
            <a:ext cx="12192000" cy="6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ustomers by Sales" id="3" name="slide3">
            <a:extLst>
              <a:ext uri="{FF2B5EF4-FFF2-40B4-BE49-F238E27FC236}">
                <a16:creationId xmlns:a16="http://schemas.microsoft.com/office/drawing/2014/main" id="{FB6225DD-AA7D-4B80-9419-3F37DF44F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77"/>
            <a:ext cx="12192000" cy="66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-category Sales and Profit Overview" id="4" name="slide4">
            <a:extLst>
              <a:ext uri="{FF2B5EF4-FFF2-40B4-BE49-F238E27FC236}">
                <a16:creationId xmlns:a16="http://schemas.microsoft.com/office/drawing/2014/main" id="{E7921569-880C-4CA9-A528-DBCEBFC738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88"/>
            <a:ext cx="12192000" cy="67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Comparison Across Sub-categories" id="5" name="slide5">
            <a:extLst>
              <a:ext uri="{FF2B5EF4-FFF2-40B4-BE49-F238E27FC236}">
                <a16:creationId xmlns:a16="http://schemas.microsoft.com/office/drawing/2014/main" id="{51B8CE16-A9B9-483E-8858-EC2BFFB241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62"/>
            <a:ext cx="12192000" cy="66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-wise Profit Distribution" id="6" name="slide6">
            <a:extLst>
              <a:ext uri="{FF2B5EF4-FFF2-40B4-BE49-F238E27FC236}">
                <a16:creationId xmlns:a16="http://schemas.microsoft.com/office/drawing/2014/main" id="{C2B86C5E-F936-4FA6-A3D5-CAD864482E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96"/>
            <a:ext cx="12192000" cy="67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yment Mode Distribution" id="7" name="slide7">
            <a:extLst>
              <a:ext uri="{FF2B5EF4-FFF2-40B4-BE49-F238E27FC236}">
                <a16:creationId xmlns:a16="http://schemas.microsoft.com/office/drawing/2014/main" id="{2E3E1E2A-5AD3-48EA-ADD9-9584CF9EE4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88"/>
            <a:ext cx="12192000" cy="67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of Products by Sub-category" id="8" name="slide8">
            <a:extLst>
              <a:ext uri="{FF2B5EF4-FFF2-40B4-BE49-F238E27FC236}">
                <a16:creationId xmlns:a16="http://schemas.microsoft.com/office/drawing/2014/main" id="{C3214D8B-8BAD-432F-A326-18771FC751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87"/>
            <a:ext cx="12192000" cy="67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ability Analysis by Category" id="9" name="slide9">
            <a:extLst>
              <a:ext uri="{FF2B5EF4-FFF2-40B4-BE49-F238E27FC236}">
                <a16:creationId xmlns:a16="http://schemas.microsoft.com/office/drawing/2014/main" id="{39644E48-78D2-4811-A927-AE87BD8201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8"/>
            <a:ext cx="12192000" cy="683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2025-05-14T04:35:20Z</dcterms:created>
  <dcterms:modified xsi:type="dcterms:W3CDTF">2025-05-14T04:35:20Z</dcterms:modified>
</cp:coreProperties>
</file>