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8067-A0CA-42AF-B6FB-5B82A328B54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97B1B0D-B51C-48F7-A7DA-B02EC5877A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1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8067-A0CA-42AF-B6FB-5B82A328B54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0D-B51C-48F7-A7DA-B02EC5877A9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59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8067-A0CA-42AF-B6FB-5B82A328B54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0D-B51C-48F7-A7DA-B02EC5877A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7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8067-A0CA-42AF-B6FB-5B82A328B54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0D-B51C-48F7-A7DA-B02EC5877A9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4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8067-A0CA-42AF-B6FB-5B82A328B54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0D-B51C-48F7-A7DA-B02EC5877A9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60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8067-A0CA-42AF-B6FB-5B82A328B54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0D-B51C-48F7-A7DA-B02EC5877A9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9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8067-A0CA-42AF-B6FB-5B82A328B54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0D-B51C-48F7-A7DA-B02EC5877A9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2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8067-A0CA-42AF-B6FB-5B82A328B54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0D-B51C-48F7-A7DA-B02EC5877A9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9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8067-A0CA-42AF-B6FB-5B82A328B54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0D-B51C-48F7-A7DA-B02EC5877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29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8067-A0CA-42AF-B6FB-5B82A328B54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0D-B51C-48F7-A7DA-B02EC5877A9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2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CE48067-A0CA-42AF-B6FB-5B82A328B54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B0D-B51C-48F7-A7DA-B02EC5877A9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48067-A0CA-42AF-B6FB-5B82A328B54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7B1B0D-B51C-48F7-A7DA-B02EC5877A9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6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CC7E-CB35-8C22-CE76-738EED218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Sales Dataset Analysis – Advanced Excel Project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32C76-63BA-6317-1AE4-E30972003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Shahin Sulaiman m</a:t>
            </a:r>
          </a:p>
          <a:p>
            <a:r>
              <a:rPr lang="en-IN" dirty="0"/>
              <a:t>Date:03.01.2025</a:t>
            </a:r>
          </a:p>
        </p:txBody>
      </p:sp>
    </p:spTree>
    <p:extLst>
      <p:ext uri="{BB962C8B-B14F-4D97-AF65-F5344CB8AC3E}">
        <p14:creationId xmlns:p14="http://schemas.microsoft.com/office/powerpoint/2010/main" val="2736582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C0DE-801C-46A7-4E1B-E4F532F0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What-If Analysis And goal seek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6655-6EFA-F46A-32EF-2F9E59BF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What-If Analysis</a:t>
            </a:r>
            <a:r>
              <a:rPr lang="en-US" dirty="0"/>
              <a:t> is used to explore different scenarios and assess how changes in certain variables affect outcomes.</a:t>
            </a:r>
          </a:p>
          <a:p>
            <a:r>
              <a:rPr lang="en-US" dirty="0"/>
              <a:t>This process helps in making informed decisions by understanding the potential outcomes of different business strategies and conditions.</a:t>
            </a:r>
          </a:p>
          <a:p>
            <a:r>
              <a:rPr lang="en-US" b="1" dirty="0"/>
              <a:t>Goal Seek</a:t>
            </a:r>
            <a:r>
              <a:rPr lang="en-US" dirty="0"/>
              <a:t> is used to determine the necessary input value to achieve a specific target or goal.</a:t>
            </a:r>
          </a:p>
          <a:p>
            <a:r>
              <a:rPr lang="en-US" dirty="0"/>
              <a:t>This tool is crucial for setting realistic sales targets and forecasting the necessary efforts to achieve business goals.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79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C174-A759-2D9B-496A-8899F348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and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5C0B-0DE1-F14F-5737-423BBC81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Macro Recording</a:t>
            </a:r>
            <a:r>
              <a:rPr lang="en-US" dirty="0"/>
              <a:t> allows you to automate repetitive tasks by recording a sequence of actions and then playing them back with a single command.</a:t>
            </a:r>
          </a:p>
          <a:p>
            <a:r>
              <a:rPr lang="en-US" b="1" dirty="0"/>
              <a:t>Formatting</a:t>
            </a:r>
            <a:r>
              <a:rPr lang="en-US" dirty="0"/>
              <a:t>: Used macros to automatically apply consistent formatting to tables and charts (e.g., font size, color, borders).</a:t>
            </a:r>
          </a:p>
          <a:p>
            <a:r>
              <a:rPr lang="en-US" b="1" dirty="0"/>
              <a:t>Time Savings</a:t>
            </a:r>
            <a:r>
              <a:rPr lang="en-US" dirty="0"/>
              <a:t>: Macros significantly reduced the time spent on manual data entry, formatting, and calculations by automating these repetitive 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81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CAFC-075A-BDBF-0AEB-A4F874A3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DDFD-D4B9-7EF5-6D72-4B3A37B1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Insights</a:t>
            </a:r>
            <a:r>
              <a:rPr lang="en-US" dirty="0"/>
              <a:t>: </a:t>
            </a:r>
          </a:p>
          <a:p>
            <a:r>
              <a:rPr lang="en-US" dirty="0"/>
              <a:t>Best-performing sales channels/products. </a:t>
            </a:r>
          </a:p>
          <a:p>
            <a:r>
              <a:rPr lang="en-US" dirty="0"/>
              <a:t>Trends in discounting and its impact on total sales. </a:t>
            </a:r>
          </a:p>
          <a:p>
            <a:r>
              <a:rPr lang="en-US" dirty="0"/>
              <a:t>Seasonal sales variations or peak performance times. </a:t>
            </a:r>
          </a:p>
          <a:p>
            <a:r>
              <a:rPr lang="en-US" dirty="0"/>
              <a:t>Recommendations for improving sales based on analysis (e.g., reduce returns, increase discounts on underperforming products).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97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057B-A73B-3677-E005-6BDFB762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9A72-B9EE-845C-9C26-B6425AA1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Sales Trends</a:t>
            </a:r>
            <a:r>
              <a:rPr lang="en-US" dirty="0"/>
              <a:t>: Identification of peak sales periods and underperforming months.</a:t>
            </a:r>
          </a:p>
          <a:p>
            <a:r>
              <a:rPr lang="en-US" b="1" dirty="0"/>
              <a:t>Discount Analysis</a:t>
            </a:r>
            <a:r>
              <a:rPr lang="en-US" dirty="0"/>
              <a:t>: Understanding how discount strategies influence </a:t>
            </a:r>
            <a:r>
              <a:rPr lang="en-US" b="1" dirty="0"/>
              <a:t>Adjusted Sales</a:t>
            </a:r>
            <a:r>
              <a:rPr lang="en-US" dirty="0"/>
              <a:t> and profitability.</a:t>
            </a:r>
          </a:p>
          <a:p>
            <a:r>
              <a:rPr lang="en-US" b="1" dirty="0"/>
              <a:t>Sales Channel Performance</a:t>
            </a:r>
            <a:r>
              <a:rPr lang="en-US" dirty="0"/>
              <a:t>: Determining which channels contribute most to overall sales and profitability.</a:t>
            </a:r>
          </a:p>
          <a:p>
            <a:r>
              <a:rPr lang="en-US" b="1" dirty="0"/>
              <a:t>Product Insights</a:t>
            </a:r>
            <a:r>
              <a:rPr lang="en-US" dirty="0"/>
              <a:t>: Identifying top-performing product categories and areas for improvement.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42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8B316-2098-21CA-191F-7A90732A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2" y="145216"/>
            <a:ext cx="11675675" cy="656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A6F7-230F-C2C9-ED4F-872D516E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699F-77AB-D985-8351-3A01E4AB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focuses on analyzing a comprehensive </a:t>
            </a:r>
            <a:r>
              <a:rPr lang="en-US" b="1" dirty="0"/>
              <a:t>Sales Dataset</a:t>
            </a:r>
            <a:r>
              <a:rPr lang="en-US" dirty="0"/>
              <a:t> using </a:t>
            </a:r>
            <a:r>
              <a:rPr lang="en-US" b="1" dirty="0"/>
              <a:t>Excel</a:t>
            </a:r>
            <a:r>
              <a:rPr lang="en-US" dirty="0"/>
              <a:t> to extract valuable insights that can aid in making data-driven business decisions. The dataset Includes key metrics such as </a:t>
            </a:r>
            <a:r>
              <a:rPr lang="en-US" b="1" dirty="0"/>
              <a:t>sales</a:t>
            </a:r>
            <a:r>
              <a:rPr lang="en-US" dirty="0"/>
              <a:t>, </a:t>
            </a:r>
            <a:r>
              <a:rPr lang="en-US" b="1" dirty="0"/>
              <a:t>discounts</a:t>
            </a:r>
            <a:r>
              <a:rPr lang="en-US" dirty="0"/>
              <a:t>, </a:t>
            </a:r>
            <a:r>
              <a:rPr lang="en-US" b="1" dirty="0"/>
              <a:t>revenue</a:t>
            </a:r>
            <a:r>
              <a:rPr lang="en-US" dirty="0"/>
              <a:t>, and </a:t>
            </a:r>
            <a:r>
              <a:rPr lang="en-US" b="1" dirty="0"/>
              <a:t>sales channels.</a:t>
            </a:r>
          </a:p>
          <a:p>
            <a:r>
              <a:rPr lang="en-US" dirty="0"/>
              <a:t>Analyze sales trends over time.</a:t>
            </a:r>
          </a:p>
          <a:p>
            <a:r>
              <a:rPr lang="en-US" dirty="0"/>
              <a:t>Identify high-performing products and sales channels.</a:t>
            </a:r>
          </a:p>
          <a:p>
            <a:r>
              <a:rPr lang="en-US" dirty="0"/>
              <a:t>Determine the impact of returns and discounts.</a:t>
            </a:r>
          </a:p>
          <a:p>
            <a:r>
              <a:rPr lang="en-US" dirty="0"/>
              <a:t>Create a dynamic dashboard with key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76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9356-D84E-CC03-50A4-31B21C61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F27C-8017-0877-4431-365D4B936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9586"/>
            <a:ext cx="9603275" cy="3450613"/>
          </a:xfrm>
        </p:spPr>
        <p:txBody>
          <a:bodyPr/>
          <a:lstStyle/>
          <a:p>
            <a:r>
              <a:rPr lang="en-IN" b="1" dirty="0"/>
              <a:t>Dataset </a:t>
            </a:r>
            <a:r>
              <a:rPr lang="en-IN" b="1" dirty="0" err="1"/>
              <a:t>Overview</a:t>
            </a:r>
            <a:r>
              <a:rPr lang="en-IN" dirty="0" err="1"/>
              <a:t>:This</a:t>
            </a:r>
            <a:r>
              <a:rPr lang="en-IN" dirty="0"/>
              <a:t> Dataset has 9995 rows and which contains Order id, Order date, ship </a:t>
            </a:r>
            <a:r>
              <a:rPr lang="en-IN" dirty="0" err="1"/>
              <a:t>date,sales</a:t>
            </a:r>
            <a:r>
              <a:rPr lang="en-IN" dirty="0"/>
              <a:t> ,discount , </a:t>
            </a:r>
            <a:r>
              <a:rPr lang="en-IN" dirty="0" err="1"/>
              <a:t>quantity,profit</a:t>
            </a:r>
            <a:r>
              <a:rPr lang="en-IN" dirty="0"/>
              <a:t>.</a:t>
            </a:r>
          </a:p>
          <a:p>
            <a:r>
              <a:rPr lang="en-IN" b="1" dirty="0"/>
              <a:t>Data Cleaning Process</a:t>
            </a:r>
            <a:r>
              <a:rPr lang="en-IN" dirty="0"/>
              <a:t>: Remove Duplicates,</a:t>
            </a:r>
            <a:r>
              <a:rPr lang="en-IN" b="1" dirty="0"/>
              <a:t> </a:t>
            </a:r>
            <a:r>
              <a:rPr lang="en-IN" dirty="0"/>
              <a:t>Handle Missing Data, Outlier Detection, Data formatting,</a:t>
            </a:r>
            <a:r>
              <a:rPr lang="en-IN" b="1" dirty="0"/>
              <a:t> </a:t>
            </a:r>
            <a:r>
              <a:rPr lang="en-IN" dirty="0"/>
              <a:t>Data Validation.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E947E-C9F0-4986-350A-E39D6930F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06" y="4319151"/>
            <a:ext cx="300079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1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0E450-19C7-5C2B-E393-173A89318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7" y="1710268"/>
            <a:ext cx="11260666" cy="47244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56111B8-4C1F-69DF-705D-76380B30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before cleaning</a:t>
            </a:r>
          </a:p>
        </p:txBody>
      </p:sp>
    </p:spTree>
    <p:extLst>
      <p:ext uri="{BB962C8B-B14F-4D97-AF65-F5344CB8AC3E}">
        <p14:creationId xmlns:p14="http://schemas.microsoft.com/office/powerpoint/2010/main" val="229708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6B24-5E45-7AD7-3FAF-2BEFE95A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After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2AEBC-95EB-8424-BBB5-C62E69BBB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1526958"/>
            <a:ext cx="11506201" cy="493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1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15E2-E808-02C0-B594-95E5A154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46205"/>
            <a:ext cx="9603275" cy="707496"/>
          </a:xfrm>
        </p:spPr>
        <p:txBody>
          <a:bodyPr>
            <a:noAutofit/>
          </a:bodyPr>
          <a:lstStyle/>
          <a:p>
            <a:r>
              <a:rPr lang="en-US" dirty="0"/>
              <a:t>Key Metrics Calculation and Data Analysis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D2077-4860-F304-5803-1E6916F65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83" y="3798737"/>
            <a:ext cx="6001588" cy="1238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262FD-8C5E-E5BF-9972-77077936B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29" y="2427401"/>
            <a:ext cx="5125165" cy="103837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9E7C048-DC97-A04A-C6E1-7FDD56EB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59" y="1919514"/>
            <a:ext cx="9603275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Important Calculations</a:t>
            </a:r>
            <a:r>
              <a:rPr lang="en-US" dirty="0"/>
              <a:t>:  Total sales (Gross, Net, Adjusted)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Average sales per order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Discount rates, return rates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Sales by channel/product type</a:t>
            </a:r>
          </a:p>
          <a:p>
            <a:pPr marL="0" indent="0">
              <a:buNone/>
            </a:pPr>
            <a:r>
              <a:rPr lang="en-IN" b="1" dirty="0"/>
              <a:t>Formulas Used: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err="1"/>
              <a:t>Averageif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Countif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E1AE26-89EE-EC5F-0B89-5D9E4A27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85" y="4547979"/>
            <a:ext cx="343900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0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8CCF-83FC-55D5-DF26-282C8A9F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68622"/>
          </a:xfrm>
        </p:spPr>
        <p:txBody>
          <a:bodyPr/>
          <a:lstStyle/>
          <a:p>
            <a:r>
              <a:rPr lang="en-US" dirty="0"/>
              <a:t>Pivot Tables and Pivot Charts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2B56-FDA1-ECC2-9234-B33D90C5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4170"/>
            <a:ext cx="9603275" cy="3450613"/>
          </a:xfrm>
        </p:spPr>
        <p:txBody>
          <a:bodyPr/>
          <a:lstStyle/>
          <a:p>
            <a:r>
              <a:rPr lang="en-US" b="1" dirty="0"/>
              <a:t>Sales Channel Aggregation</a:t>
            </a:r>
            <a:r>
              <a:rPr lang="en-US" dirty="0"/>
              <a:t>: Aggregated </a:t>
            </a:r>
            <a:r>
              <a:rPr lang="en-US" b="1" dirty="0"/>
              <a:t>Sales</a:t>
            </a:r>
            <a:r>
              <a:rPr lang="en-US" dirty="0"/>
              <a:t> and </a:t>
            </a:r>
            <a:r>
              <a:rPr lang="en-US" b="1" dirty="0"/>
              <a:t>Discounts</a:t>
            </a:r>
            <a:r>
              <a:rPr lang="en-US" dirty="0"/>
              <a:t> by </a:t>
            </a:r>
            <a:r>
              <a:rPr lang="en-US" b="1" dirty="0"/>
              <a:t>Sales Channel</a:t>
            </a:r>
            <a:r>
              <a:rPr lang="en-US" dirty="0"/>
              <a:t> to analyze performance across channels.</a:t>
            </a:r>
          </a:p>
          <a:p>
            <a:r>
              <a:rPr lang="en-US" b="1" dirty="0"/>
              <a:t>Sales Trends Over Time</a:t>
            </a:r>
            <a:r>
              <a:rPr lang="en-US" dirty="0"/>
              <a:t>: Used </a:t>
            </a:r>
            <a:r>
              <a:rPr lang="en-US" b="1" dirty="0" err="1"/>
              <a:t>PivotCharts</a:t>
            </a:r>
            <a:r>
              <a:rPr lang="en-US" dirty="0"/>
              <a:t> (Line/Column Chart) to visualize </a:t>
            </a:r>
            <a:r>
              <a:rPr lang="en-US" b="1" dirty="0"/>
              <a:t>Sales Trends</a:t>
            </a:r>
            <a:r>
              <a:rPr lang="en-US" dirty="0"/>
              <a:t> by </a:t>
            </a:r>
            <a:r>
              <a:rPr lang="en-US" b="1" dirty="0"/>
              <a:t>Month</a:t>
            </a:r>
            <a:r>
              <a:rPr lang="en-US" dirty="0"/>
              <a:t> or </a:t>
            </a:r>
            <a:r>
              <a:rPr lang="en-US" b="1" dirty="0"/>
              <a:t>Quarter</a:t>
            </a:r>
            <a:r>
              <a:rPr lang="en-US" dirty="0"/>
              <a:t> for time-based analysis.</a:t>
            </a:r>
          </a:p>
          <a:p>
            <a:r>
              <a:rPr lang="en-US" b="1" dirty="0"/>
              <a:t>Product Type Aggregation</a:t>
            </a:r>
            <a:r>
              <a:rPr lang="en-US" dirty="0"/>
              <a:t>: Summarized </a:t>
            </a:r>
            <a:r>
              <a:rPr lang="en-US" b="1" dirty="0"/>
              <a:t>Total Sales</a:t>
            </a:r>
            <a:r>
              <a:rPr lang="en-US" dirty="0"/>
              <a:t> by </a:t>
            </a:r>
            <a:r>
              <a:rPr lang="en-US" b="1" dirty="0"/>
              <a:t>Product Type</a:t>
            </a:r>
            <a:r>
              <a:rPr lang="en-US" dirty="0"/>
              <a:t> (e.g., Electronics, Clothing) to evaluate product category performance.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208B3-BDBD-29A6-231C-E985FCF71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9" y="5143261"/>
            <a:ext cx="5601482" cy="171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073835-98A9-F76C-D05D-EEB3AF4BE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84" y="5343768"/>
            <a:ext cx="6325483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6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C192-1B78-A704-9ED0-03DDF407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AE11C-200D-3E06-3E06-182F2A9A6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303" y="1995778"/>
            <a:ext cx="10670650" cy="419033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Concept of the Dashboard</a:t>
            </a:r>
            <a:r>
              <a:rPr lang="en-US" dirty="0"/>
              <a:t>: A </a:t>
            </a:r>
            <a:r>
              <a:rPr lang="en-US" b="1" dirty="0"/>
              <a:t>Dashboard</a:t>
            </a:r>
            <a:r>
              <a:rPr lang="en-US" dirty="0"/>
              <a:t> is a visual interface that aggregates key metrics and data insights into one place, enabling users to easily monitor and analyze business performance in real-time.</a:t>
            </a:r>
          </a:p>
          <a:p>
            <a:r>
              <a:rPr lang="en-IN" b="1" dirty="0"/>
              <a:t>Components of the Dashboard</a:t>
            </a:r>
            <a:r>
              <a:rPr lang="en-IN" dirty="0"/>
              <a:t>:</a:t>
            </a:r>
          </a:p>
          <a:p>
            <a:r>
              <a:rPr lang="en-US" b="1" dirty="0"/>
              <a:t>KPIs</a:t>
            </a:r>
            <a:r>
              <a:rPr lang="en-US" dirty="0"/>
              <a:t>: Key Performance Indicators to track business goals.</a:t>
            </a:r>
          </a:p>
          <a:p>
            <a:r>
              <a:rPr lang="en-US" b="1" dirty="0"/>
              <a:t>Charts</a:t>
            </a:r>
            <a:r>
              <a:rPr lang="en-US" dirty="0"/>
              <a:t>: Visual representations like </a:t>
            </a:r>
            <a:r>
              <a:rPr lang="en-US" b="1" dirty="0"/>
              <a:t>Bar</a:t>
            </a:r>
            <a:r>
              <a:rPr lang="en-US" dirty="0"/>
              <a:t>, </a:t>
            </a:r>
            <a:r>
              <a:rPr lang="en-US" b="1" dirty="0"/>
              <a:t>Line</a:t>
            </a:r>
            <a:r>
              <a:rPr lang="en-US" dirty="0"/>
              <a:t>, or </a:t>
            </a:r>
            <a:r>
              <a:rPr lang="en-US" b="1" dirty="0"/>
              <a:t>Pie Charts</a:t>
            </a:r>
            <a:r>
              <a:rPr lang="en-US" dirty="0"/>
              <a:t> to display trends and comparisons.</a:t>
            </a:r>
          </a:p>
          <a:p>
            <a:r>
              <a:rPr lang="en-US" b="1" dirty="0"/>
              <a:t>Slicers</a:t>
            </a:r>
            <a:r>
              <a:rPr lang="en-US" dirty="0"/>
              <a:t>: Interactive filters that allow users to drill down into specific data segments (e.g., by region, product, or time period).</a:t>
            </a:r>
          </a:p>
          <a:p>
            <a:r>
              <a:rPr lang="en-US" b="1" dirty="0"/>
              <a:t>Purpose</a:t>
            </a:r>
            <a:r>
              <a:rPr lang="en-US" dirty="0"/>
              <a:t>: Dashboards make complex data accessible, interactive, and easier to understand, empowering users to make informed decisions quickly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80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C850-C074-4842-C6EC-BC439D25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Dashboard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8489A4-2E7B-DB11-FC21-6AA308F17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491985"/>
            <a:ext cx="9682087" cy="4866482"/>
          </a:xfrm>
        </p:spPr>
      </p:pic>
    </p:spTree>
    <p:extLst>
      <p:ext uri="{BB962C8B-B14F-4D97-AF65-F5344CB8AC3E}">
        <p14:creationId xmlns:p14="http://schemas.microsoft.com/office/powerpoint/2010/main" val="20263511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1299</TotalTime>
  <Words>638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Gallery</vt:lpstr>
      <vt:lpstr>Sales Dataset Analysis – Advanced Excel Project</vt:lpstr>
      <vt:lpstr>Project Overview &amp; Objectives</vt:lpstr>
      <vt:lpstr>Data Description and Preparation</vt:lpstr>
      <vt:lpstr>Dataset before cleaning</vt:lpstr>
      <vt:lpstr>Dataset After Cleaning</vt:lpstr>
      <vt:lpstr>Key Metrics Calculation and Data Analysis</vt:lpstr>
      <vt:lpstr>Pivot Tables and Pivot Charts</vt:lpstr>
      <vt:lpstr>Dashboard overview</vt:lpstr>
      <vt:lpstr>Sales Dashboard</vt:lpstr>
      <vt:lpstr>What-If Analysis And goal seek</vt:lpstr>
      <vt:lpstr>Macros and Automation</vt:lpstr>
      <vt:lpstr>Insights and 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Shahin Sulaiman</dc:creator>
  <cp:lastModifiedBy>Shahin Sulaiman</cp:lastModifiedBy>
  <cp:revision>4</cp:revision>
  <dcterms:created xsi:type="dcterms:W3CDTF">2025-01-07T00:16:45Z</dcterms:created>
  <dcterms:modified xsi:type="dcterms:W3CDTF">2025-01-30T19:58:21Z</dcterms:modified>
</cp:coreProperties>
</file>