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8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3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42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5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1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1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7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4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65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05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C4ED9-F405-4CC8-8739-48FCC469EA9F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28B6CEE-79D5-4E71-90D9-D945755C0C1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5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FAA9-75C3-F0A8-F46D-D43976202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667" y="812800"/>
            <a:ext cx="8415866" cy="3251200"/>
          </a:xfrm>
        </p:spPr>
        <p:txBody>
          <a:bodyPr>
            <a:normAutofit/>
          </a:bodyPr>
          <a:lstStyle/>
          <a:p>
            <a:r>
              <a:rPr lang="en-IN" sz="4900" b="1" dirty="0">
                <a:cs typeface="Arial" panose="020B0604020202020204" pitchFamily="34" charset="0"/>
              </a:rPr>
              <a:t>CNN-Based Road Signs Classification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ED079-89F4-D0BF-7787-0B8FE4031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531204"/>
            <a:ext cx="7662333" cy="1277863"/>
          </a:xfrm>
        </p:spPr>
        <p:txBody>
          <a:bodyPr/>
          <a:lstStyle/>
          <a:p>
            <a:r>
              <a:rPr lang="en-IN" sz="2400" b="1" dirty="0">
                <a:cs typeface="Arial" panose="020B0604020202020204" pitchFamily="34" charset="0"/>
              </a:rPr>
              <a:t>Presented by: SHAHIN SULAIMAN M</a:t>
            </a:r>
          </a:p>
          <a:p>
            <a:r>
              <a:rPr lang="en-IN" b="1" dirty="0">
                <a:cs typeface="Arial" panose="020B0604020202020204" pitchFamily="34" charset="0"/>
              </a:rPr>
              <a:t>DATE:07.04.2025</a:t>
            </a:r>
          </a:p>
        </p:txBody>
      </p:sp>
    </p:spTree>
    <p:extLst>
      <p:ext uri="{BB962C8B-B14F-4D97-AF65-F5344CB8AC3E}">
        <p14:creationId xmlns:p14="http://schemas.microsoft.com/office/powerpoint/2010/main" val="3268980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CBAB-218F-B102-D9BE-3085BEED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/>
              <a:t>Objective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50B1-851B-0E84-C126-AB7E016B6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 build a Convolutional Neural Network (CNN) model to classify road signs into 30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 autonomous driving and improve road safety using computer vision.</a:t>
            </a:r>
          </a:p>
          <a:p>
            <a:pPr marL="0" indent="0">
              <a:buNone/>
            </a:pPr>
            <a:r>
              <a:rPr lang="en-IN" sz="3000" b="1" dirty="0">
                <a:cs typeface="Arial" panose="020B0604020202020204" pitchFamily="34" charset="0"/>
              </a:rPr>
              <a:t>Dataset 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30 classes of road signs (e.g., speed limit, stop sign)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Dataset includes labeled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Dataset split: 70% training, 15% validation, 15% testing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62F9E-18F4-AC29-1C30-51D735936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674" y="3429000"/>
            <a:ext cx="2640061" cy="29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6EC-18B4-E1C6-FC87-5C3C4C99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cs typeface="Arial" panose="020B0604020202020204" pitchFamily="34" charset="0"/>
              </a:rPr>
              <a:t>Data Preprocessing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A25A-832A-828F-3E41-F8323F54A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Resized images to 64x64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Normalized pixel values between 0 and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Labels encoded using one-hot encoding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Applied data augmentation (rotation, flip, zoom,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57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A0BB-BDEE-EA29-6973-FAC0657E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392" y="694453"/>
            <a:ext cx="9603275" cy="1049235"/>
          </a:xfrm>
        </p:spPr>
        <p:txBody>
          <a:bodyPr/>
          <a:lstStyle/>
          <a:p>
            <a:r>
              <a:rPr lang="en-IN" sz="3600" b="1" dirty="0">
                <a:cs typeface="Arial" panose="020B0604020202020204" pitchFamily="34" charset="0"/>
              </a:rPr>
              <a:t>CNN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85B4-88C6-2DEF-605C-62C7B6853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Input Layer: 64x64x3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Convolutional + Max Pooling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Flatten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Fully connected Dense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Dropout for regularization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Output layer: </a:t>
            </a:r>
            <a:r>
              <a:rPr lang="en-US" sz="2800" dirty="0" err="1">
                <a:cs typeface="Arial" panose="020B0604020202020204" pitchFamily="34" charset="0"/>
              </a:rPr>
              <a:t>Softmax</a:t>
            </a:r>
            <a:r>
              <a:rPr lang="en-US" sz="2800" dirty="0">
                <a:cs typeface="Arial" panose="020B0604020202020204" pitchFamily="34" charset="0"/>
              </a:rPr>
              <a:t> activation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36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AB25-5574-6CD4-3F8B-37C3BD6E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Evaluation &amp; Results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DE51-B47E-9194-0422-0923EDAE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733" y="1989667"/>
            <a:ext cx="9717121" cy="347667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Evaluated using accuracy, precision, recall, and 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Confusion matrix visualized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Achieved high accuracy and reliable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Line plots of training vs validation accuracy and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Helps monitor overfitting and model learning trends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4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8F14C7-7B7F-BC06-54C6-F6EB84C6F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125" y="3337369"/>
            <a:ext cx="5632875" cy="3520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417CAC-7AC6-DF69-0F56-4195C3156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267" y="0"/>
            <a:ext cx="6708141" cy="343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9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18DD-BB92-302C-1D4B-E543FA7B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/>
              <a:t>Testing with New Images &amp; </a:t>
            </a:r>
            <a:r>
              <a:rPr lang="en-IN" sz="3100" b="1" dirty="0"/>
              <a:t>Optimization Techniques</a:t>
            </a:r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F21A-DB8E-0661-38D4-50514AB43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Tested model on unseen road sign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Correctly predicted most signs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Verified real-world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Hyperparameter tuning: Grid/Random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Regularization with Dropout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Tried varying filters and dense layer sizes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A12A5-1DF9-4C31-A632-ECF333414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27" y="1853754"/>
            <a:ext cx="3409473" cy="376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933E-9363-EB43-9099-B58E487E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C4F8-8A0D-737B-C204-53C7EC4FC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Successfully developed and trained a CNN for road sign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Potential use in real-time systems for autonomous 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Future work: Deploy as web app using </a:t>
            </a:r>
            <a:r>
              <a:rPr lang="en-US" sz="2800" dirty="0" err="1"/>
              <a:t>Streamlit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77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7F962-1712-09E1-7BA2-CD9D82508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098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344</TotalTime>
  <Words>249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CNN-Based Road Signs Classification </vt:lpstr>
      <vt:lpstr>Objective </vt:lpstr>
      <vt:lpstr>Data Preprocessing </vt:lpstr>
      <vt:lpstr>CNN Architecture </vt:lpstr>
      <vt:lpstr>Evaluation &amp; Results </vt:lpstr>
      <vt:lpstr>PowerPoint Presentation</vt:lpstr>
      <vt:lpstr>Testing with New Images &amp; Optimization Techniques 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Shahin Sulaiman</dc:creator>
  <cp:lastModifiedBy>Shahin Sulaiman</cp:lastModifiedBy>
  <cp:revision>3</cp:revision>
  <dcterms:created xsi:type="dcterms:W3CDTF">2025-04-06T20:06:48Z</dcterms:created>
  <dcterms:modified xsi:type="dcterms:W3CDTF">2025-04-07T04:48:10Z</dcterms:modified>
</cp:coreProperties>
</file>