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6" r:id="rId7"/>
    <p:sldId id="260" r:id="rId8"/>
    <p:sldId id="267" r:id="rId9"/>
    <p:sldId id="261" r:id="rId10"/>
    <p:sldId id="265" r:id="rId11"/>
    <p:sldId id="262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A2284-005F-400B-B285-705EEAE2F7E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3B75F-8C6C-4E87-86E2-84AF1C4C4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5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3B75F-8C6C-4E87-86E2-84AF1C4C488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9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5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848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45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401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58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741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6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78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4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3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61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2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00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1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F6BD-FDDF-4035-B0D7-16D5E40D01F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EFBA8F-7BAD-4EB9-860E-531EC686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65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78384D3-7AD1-2352-42D7-91AD2291A2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2271" y="1207902"/>
            <a:ext cx="1197972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 hangingPunct="0">
              <a:spcAft>
                <a:spcPct val="0"/>
              </a:spcAft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Student Performance</a:t>
            </a:r>
            <a:r>
              <a:rPr lang="en-US" altLang="en-US" sz="4400" dirty="0">
                <a:latin typeface="Arial" panose="020B0604020202020204" pitchFamily="34" charset="0"/>
              </a:rPr>
              <a:t> Analysis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3F196-7AA9-1A72-33C8-204AE0B7C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2988129"/>
            <a:ext cx="10012741" cy="306160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Presented 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SHAHIN SULAIMAN 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                         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:11-12-2024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D9ACC-4CFF-C2B4-CC2A-B3E2EDF12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3" y="2677885"/>
            <a:ext cx="454339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2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00F46-7F84-B49E-A6EE-911A4523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6" y="363311"/>
            <a:ext cx="9211688" cy="61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9F69-16E9-5A1D-B4B2-E42F9E60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92" y="727738"/>
            <a:ext cx="8752416" cy="1615412"/>
          </a:xfrm>
        </p:spPr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6AF9-44DF-855A-0E54-DFA5A72C2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92" y="2098221"/>
            <a:ext cx="9119808" cy="46128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"Students with higher attendance perform better academically."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"Parental support plays a significant role in student success."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"Extracurricular activities correlate with improved academic outcomes."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5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A386-076E-C1A9-EA05-D6E0CFCD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077C-A052-AA43-5A1F-F334FECF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5705"/>
            <a:ext cx="8596668" cy="43431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For Students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Prioritize regular attendance.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Engage in extracurricular activities.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For Educators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Identify and support struggling students early.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Foster parental involvement.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For Parents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consistent support and encouragement.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58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7D4D-B6E3-6D3E-2ECD-74279EEA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ACA7-2B34-D793-5814-78B98B08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20" y="1812472"/>
            <a:ext cx="8596668" cy="42942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Restate key findings and their implications.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Discuss limitations of the analysis.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will Suggest areas for future research or improvements.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2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DF53CF-E676-9711-B790-5E4E32FE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6" y="0"/>
            <a:ext cx="9760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3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7882-C2B7-2ACA-333C-9D4ADB0E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15BA-5E6C-EBDB-1AE1-58D49A25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56" y="1608365"/>
            <a:ext cx="8596668" cy="4432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analyze key factors affecting student performance.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identify trends and actionable insights.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Dataset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Source of the dataset (e.g., school records, survey data).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Overview of data (e.g., number of students, features like age, grades, attendance).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0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2AF1-BB4E-3EAC-52FC-7554E8F4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73DA-074A-E34C-4861-BA5E5904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1650"/>
            <a:ext cx="8948359" cy="48577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Student demographics (e.g., age, gender, city).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Academic data (e.g., grades, attendance).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Additional factors (e.g., extracurricular activities, parental support).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47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8CA0A9-3381-D7D1-2B4F-5C586E83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7" y="1238159"/>
            <a:ext cx="11177931" cy="438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03E4-6758-C1B4-0BA1-1FA60313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097" y="527957"/>
            <a:ext cx="8596668" cy="1320800"/>
          </a:xfrm>
        </p:spPr>
        <p:txBody>
          <a:bodyPr/>
          <a:lstStyle/>
          <a:p>
            <a:r>
              <a:rPr lang="en-IN" b="1" dirty="0"/>
              <a:t>Exploratory Data Analysis (EDA)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F33A7B-5430-4450-949D-D23849F855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8915" y="1616213"/>
            <a:ext cx="870343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Summary Statistics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Average grades, attendance rate, etc.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Visual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Histogram of grades.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Pie chart of gender distribution.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Missing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Overview of missing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4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A9014B-05E6-F5AE-2031-DAEE4083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09" y="149429"/>
            <a:ext cx="8268906" cy="65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A22-3AB2-3D9A-4386-C5A4E65A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55" y="568778"/>
            <a:ext cx="8596668" cy="1320800"/>
          </a:xfrm>
        </p:spPr>
        <p:txBody>
          <a:bodyPr/>
          <a:lstStyle/>
          <a:p>
            <a:r>
              <a:rPr lang="en-IN" b="1" dirty="0"/>
              <a:t>Factors Affecting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B4E0-4E35-E9AE-A313-EFCA90686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037"/>
            <a:ext cx="8596668" cy="44493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Key Correlations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Grades vs. Attendance.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Influence of parental support or extracurricular activities.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Visualizations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Scatter plots, bar charts, or heatmaps to show correlations.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23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839216-34D9-D458-59FE-743A204D2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8" y="861654"/>
            <a:ext cx="5874111" cy="5134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8A767-511E-8F19-4A3F-09106D26B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44" y="861654"/>
            <a:ext cx="5651633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5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D477-A350-7487-9090-C4014F0C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D448B6-5577-0FD9-69B2-A74D5D20BE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350" y="1672137"/>
            <a:ext cx="996042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Matrix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relationships between numeric variables (e.g., attendance and grades).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"High attendance correlates positively with better grades."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"Parental involvement shows moderate influence on student performance."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290</TotalTime>
  <Words>318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        Student Performance Analysis                                        </vt:lpstr>
      <vt:lpstr>Introduction</vt:lpstr>
      <vt:lpstr>Dataset Overview</vt:lpstr>
      <vt:lpstr>PowerPoint Presentation</vt:lpstr>
      <vt:lpstr>Exploratory Data Analysis (EDA)</vt:lpstr>
      <vt:lpstr>PowerPoint Presentation</vt:lpstr>
      <vt:lpstr>Factors Affecting Performance</vt:lpstr>
      <vt:lpstr>PowerPoint Presentation</vt:lpstr>
      <vt:lpstr>Statistical Analysis</vt:lpstr>
      <vt:lpstr>PowerPoint Presentation</vt:lpstr>
      <vt:lpstr>Key Findings</vt:lpstr>
      <vt:lpstr>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Shahin Sulaiman</dc:creator>
  <cp:lastModifiedBy>Shahin Sulaiman</cp:lastModifiedBy>
  <cp:revision>3</cp:revision>
  <dcterms:created xsi:type="dcterms:W3CDTF">2024-12-10T20:44:52Z</dcterms:created>
  <dcterms:modified xsi:type="dcterms:W3CDTF">2024-12-22T21:30:36Z</dcterms:modified>
</cp:coreProperties>
</file>