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29C4-5AB6-45DD-971B-C954185DA113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1EC1-358F-40B4-9A8F-06F9784D6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18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29C4-5AB6-45DD-971B-C954185DA113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1EC1-358F-40B4-9A8F-06F9784D6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8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29C4-5AB6-45DD-971B-C954185DA113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1EC1-358F-40B4-9A8F-06F9784D60F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89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29C4-5AB6-45DD-971B-C954185DA113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1EC1-358F-40B4-9A8F-06F9784D6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064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29C4-5AB6-45DD-971B-C954185DA113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1EC1-358F-40B4-9A8F-06F9784D60F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13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29C4-5AB6-45DD-971B-C954185DA113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1EC1-358F-40B4-9A8F-06F9784D6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34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29C4-5AB6-45DD-971B-C954185DA113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1EC1-358F-40B4-9A8F-06F9784D6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954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29C4-5AB6-45DD-971B-C954185DA113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1EC1-358F-40B4-9A8F-06F9784D6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12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29C4-5AB6-45DD-971B-C954185DA113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1EC1-358F-40B4-9A8F-06F9784D6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71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29C4-5AB6-45DD-971B-C954185DA113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1EC1-358F-40B4-9A8F-06F9784D6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4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29C4-5AB6-45DD-971B-C954185DA113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1EC1-358F-40B4-9A8F-06F9784D6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26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29C4-5AB6-45DD-971B-C954185DA113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1EC1-358F-40B4-9A8F-06F9784D6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0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29C4-5AB6-45DD-971B-C954185DA113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1EC1-358F-40B4-9A8F-06F9784D6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19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29C4-5AB6-45DD-971B-C954185DA113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1EC1-358F-40B4-9A8F-06F9784D6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85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29C4-5AB6-45DD-971B-C954185DA113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1EC1-358F-40B4-9A8F-06F9784D6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59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29C4-5AB6-45DD-971B-C954185DA113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1EC1-358F-40B4-9A8F-06F9784D6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8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29C4-5AB6-45DD-971B-C954185DA113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0D1EC1-358F-40B4-9A8F-06F9784D6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2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#Running-the-Application"/><Relationship Id="rId3" Type="http://schemas.openxmlformats.org/officeDocument/2006/relationships/hyperlink" Target="#Class-Definitions"/><Relationship Id="rId7" Type="http://schemas.openxmlformats.org/officeDocument/2006/relationships/hyperlink" Target="#Main-Function-Workflow"/><Relationship Id="rId2" Type="http://schemas.openxmlformats.org/officeDocument/2006/relationships/hyperlink" Target="#259,4,Introduction"/><Relationship Id="rId1" Type="http://schemas.openxmlformats.org/officeDocument/2006/relationships/slideLayout" Target="../slideLayouts/slideLayout2.xml"/><Relationship Id="rId6" Type="http://schemas.openxmlformats.org/officeDocument/2006/relationships/hyperlink" Target="#File-Handling"/><Relationship Id="rId5" Type="http://schemas.openxmlformats.org/officeDocument/2006/relationships/hyperlink" Target="#Child-Class-DiscountedSale"/><Relationship Id="rId10" Type="http://schemas.openxmlformats.org/officeDocument/2006/relationships/image" Target="../media/image1.jpeg"/><Relationship Id="rId4" Type="http://schemas.openxmlformats.org/officeDocument/2006/relationships/hyperlink" Target="#Parent-Class-Sale"/><Relationship Id="rId9" Type="http://schemas.openxmlformats.org/officeDocument/2006/relationships/hyperlink" Target="#270,14,Conclusio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74EC-A01B-A46D-42DD-E996A06BF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241220"/>
            <a:ext cx="7766936" cy="809615"/>
          </a:xfrm>
        </p:spPr>
        <p:txBody>
          <a:bodyPr/>
          <a:lstStyle/>
          <a:p>
            <a:pPr algn="ctr"/>
            <a:r>
              <a:rPr lang="en-IN" dirty="0"/>
              <a:t>Supermarket Sales Data </a:t>
            </a:r>
            <a:br>
              <a:rPr lang="en-IN" dirty="0"/>
            </a:br>
            <a:r>
              <a:rPr lang="en-IN" dirty="0"/>
              <a:t>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3ABCB-8E8D-85ED-3B5F-55DE5719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04607"/>
            <a:ext cx="7766936" cy="943125"/>
          </a:xfrm>
        </p:spPr>
        <p:txBody>
          <a:bodyPr>
            <a:normAutofit/>
          </a:bodyPr>
          <a:lstStyle/>
          <a:p>
            <a:r>
              <a:rPr lang="en-IN" sz="2000" dirty="0"/>
              <a:t>Presented By : SHAHIN SULAIMAN.M</a:t>
            </a:r>
          </a:p>
          <a:p>
            <a:r>
              <a:rPr lang="en-IN" sz="2000" dirty="0"/>
              <a:t>Date : 18.10.2024</a:t>
            </a:r>
          </a:p>
        </p:txBody>
      </p:sp>
    </p:spTree>
    <p:extLst>
      <p:ext uri="{BB962C8B-B14F-4D97-AF65-F5344CB8AC3E}">
        <p14:creationId xmlns:p14="http://schemas.microsoft.com/office/powerpoint/2010/main" val="125368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0C8C-ED51-61EB-156E-81C8E34B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53093"/>
            <a:ext cx="8939266" cy="1563007"/>
          </a:xfrm>
        </p:spPr>
        <p:txBody>
          <a:bodyPr/>
          <a:lstStyle/>
          <a:p>
            <a:r>
              <a:rPr lang="en-IN" dirty="0"/>
              <a:t>Main Function 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ED7B37-E5C0-A1EF-0968-EDFC26125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9" y="922564"/>
            <a:ext cx="7862207" cy="5853792"/>
          </a:xfrm>
        </p:spPr>
      </p:pic>
    </p:spTree>
    <p:extLst>
      <p:ext uri="{BB962C8B-B14F-4D97-AF65-F5344CB8AC3E}">
        <p14:creationId xmlns:p14="http://schemas.microsoft.com/office/powerpoint/2010/main" val="174053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CB3C-CE42-37C5-6599-670C9C14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70" y="416720"/>
            <a:ext cx="9062032" cy="1003866"/>
          </a:xfrm>
        </p:spPr>
        <p:txBody>
          <a:bodyPr/>
          <a:lstStyle/>
          <a:p>
            <a:r>
              <a:rPr lang="en-IN" dirty="0"/>
              <a:t>Workflow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EF2CB3-CF35-6B66-0557-97E01F292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8891" y="530681"/>
            <a:ext cx="656408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Input: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Gets product name, quantity, price per unit.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Asks if there is a discount ("yes" or "no").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Discount Handling: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If "yes", gets discount percentage and creates a `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DiscountedSale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 instance.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If "no", creates a `Sale` instance.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Input Validation: Catches input errors (e.g., invalid numbers) and shows an error message.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Display Sale Data: Prints sale information using `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sale.display_sale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()`.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Save Sale Data: Saves the sale information to a file with `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save_sale_to_file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()`.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Confirmation: Prints "Sales data saved to file."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Run Main Function: Executes `main()` if the script is run directly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43050" lvl="3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1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0A57-9761-5571-DC09-A74C605D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the Application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B5FAEC-3141-46B1-309D-AB4634641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658898"/>
            <a:ext cx="8882289" cy="3190687"/>
          </a:xfrm>
        </p:spPr>
      </p:pic>
    </p:spTree>
    <p:extLst>
      <p:ext uri="{BB962C8B-B14F-4D97-AF65-F5344CB8AC3E}">
        <p14:creationId xmlns:p14="http://schemas.microsoft.com/office/powerpoint/2010/main" val="307132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9823-9E5B-AA5E-D2CF-9350AEE8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4056-96BF-1D70-C3F6-2F2368A7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6529"/>
            <a:ext cx="8596668" cy="4555462"/>
          </a:xfrm>
        </p:spPr>
        <p:txBody>
          <a:bodyPr/>
          <a:lstStyle/>
          <a:p>
            <a:r>
              <a:rPr lang="en-US" sz="2000" dirty="0"/>
              <a:t>This </a:t>
            </a:r>
            <a:r>
              <a:rPr lang="en-US" sz="2000" b="1" dirty="0"/>
              <a:t>Supermarket Sales Data Management System</a:t>
            </a:r>
            <a:r>
              <a:rPr lang="en-US" sz="2000" dirty="0"/>
              <a:t> effectively demonstrates the application of Object-Oriented Programming principles in Python. By leveraging classes, inheritance, and method overriding, the system provides a flexible and scalable solution for managing sales data. Additionally, robust file handling and exception management ensure data integrity and user-friendly interactions.</a:t>
            </a:r>
          </a:p>
          <a:p>
            <a:r>
              <a:rPr lang="en-US" sz="2000" b="1" dirty="0"/>
              <a:t>Key Takeaways: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OOP Principles</a:t>
            </a:r>
            <a:r>
              <a:rPr lang="en-US" sz="2000" dirty="0"/>
              <a:t>: Enhances code reusability and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Exception Handling</a:t>
            </a:r>
            <a:r>
              <a:rPr lang="en-US" sz="2000" dirty="0"/>
              <a:t>: Improves application robustness and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File Handling</a:t>
            </a:r>
            <a:r>
              <a:rPr lang="en-US" sz="2000" dirty="0"/>
              <a:t>: Facilitates persistent data storage and retrieval.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06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7BC8AE-E37C-C317-DE6C-2C3184E51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57" y="1207293"/>
            <a:ext cx="5734050" cy="43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3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A3743-2881-3DE2-F6B8-7E5556D5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26" y="530678"/>
            <a:ext cx="8507489" cy="1228271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Table of Contents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4CA9D9-7E1A-5F46-99D2-26250A8EC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07308"/>
            <a:ext cx="850748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Introduction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Class Definitions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Parent Class: Sale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Child Class: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DiscountedSale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File Handling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Main Function Workflow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Running the Application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Conclusion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53A8F-9553-76E3-F52C-0EFE5C54C3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1707308"/>
            <a:ext cx="5281978" cy="296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3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DA6DED-6DDD-5741-19E9-8C173167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359229"/>
            <a:ext cx="9176031" cy="1714499"/>
          </a:xfrm>
        </p:spPr>
        <p:txBody>
          <a:bodyPr>
            <a:normAutofit/>
          </a:bodyPr>
          <a:lstStyle/>
          <a:p>
            <a:r>
              <a:rPr lang="en-IN" sz="4000" b="1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531C00-629B-E780-650A-38614D52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36" y="1191986"/>
            <a:ext cx="9323614" cy="560070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Sales Data Management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This project is designed to help manage and record supermarket sales efficiently using Python's Object-Oriented Programming (OOP) principles. The application allows users to input sales data, apply discounts, and save the information to a file for future reference.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2F2AAA-5C50-39F6-F99B-EB53FAE2C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15" y="3477984"/>
            <a:ext cx="5584372" cy="30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9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8ABA-6631-3DE5-FAD7-8E4704D3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7" y="832756"/>
            <a:ext cx="8775076" cy="824593"/>
          </a:xfrm>
        </p:spPr>
        <p:txBody>
          <a:bodyPr>
            <a:normAutofit/>
          </a:bodyPr>
          <a:lstStyle/>
          <a:p>
            <a:r>
              <a:rPr lang="en-IN" b="1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8E681F-1C47-22A2-8F5C-441D3A0DA1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692" y="2011962"/>
            <a:ext cx="1022404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structured around two main classes: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a basic sale transaction.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DiscountedSale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Inherits from Sale and adds functionality to handle discounts.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functionalities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Saving sales data to a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Managing invalid inputs and file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Allowing users to input sale details interactively.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9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DAD7-866B-5EA1-BBB5-16502829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62" y="332014"/>
            <a:ext cx="8596668" cy="574221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Class Definition</a:t>
            </a:r>
            <a:br>
              <a:rPr lang="en-IN" dirty="0"/>
            </a:br>
            <a:r>
              <a:rPr lang="en-IN" dirty="0"/>
              <a:t>Parent Class: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8CC78F-6043-A705-69F6-2413460E3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5" y="1556431"/>
            <a:ext cx="8487945" cy="4969555"/>
          </a:xfrm>
        </p:spPr>
      </p:pic>
    </p:spTree>
    <p:extLst>
      <p:ext uri="{BB962C8B-B14F-4D97-AF65-F5344CB8AC3E}">
        <p14:creationId xmlns:p14="http://schemas.microsoft.com/office/powerpoint/2010/main" val="131782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8E13-D763-353F-D23D-2F06DFFB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13" y="707571"/>
            <a:ext cx="9192361" cy="1320800"/>
          </a:xfrm>
        </p:spPr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91D23C-27B7-7778-E031-FF19EA5EEA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9613" y="1512038"/>
            <a:ext cx="934810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Name of the product sold.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quantity: Number of units sold.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price_per_unit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Cost per unit.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__: Constructor to initialize sale details.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calculate_total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Computes the total sale amount.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display_sale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Returns a string representation of the sale.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1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84A9-099F-B321-0344-F424BE40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121"/>
          </a:xfrm>
        </p:spPr>
        <p:txBody>
          <a:bodyPr/>
          <a:lstStyle/>
          <a:p>
            <a:r>
              <a:rPr lang="en-IN" dirty="0"/>
              <a:t>Child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D05F1-6F82-13AE-84DB-B02E6DAB1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64" y="1273629"/>
            <a:ext cx="6996793" cy="4974771"/>
          </a:xfrm>
        </p:spPr>
      </p:pic>
    </p:spTree>
    <p:extLst>
      <p:ext uri="{BB962C8B-B14F-4D97-AF65-F5344CB8AC3E}">
        <p14:creationId xmlns:p14="http://schemas.microsoft.com/office/powerpoint/2010/main" val="308625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825D-DD9D-0241-7147-2F599054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914400"/>
            <a:ext cx="9020909" cy="1016000"/>
          </a:xfrm>
        </p:spPr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Enhancements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515730-032F-B3B1-63AB-020C4357AA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972" y="1879739"/>
            <a:ext cx="9601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Attribute: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percentage discount applied to the sale.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Overridden Methods: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calculate_total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Overrides the parent method to apply the discount.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display_sale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Extends the parent method to include discount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3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990B-9860-449E-BD3F-A4948755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36" y="375558"/>
            <a:ext cx="4401233" cy="704544"/>
          </a:xfrm>
        </p:spPr>
        <p:txBody>
          <a:bodyPr>
            <a:normAutofit/>
          </a:bodyPr>
          <a:lstStyle/>
          <a:p>
            <a:r>
              <a:rPr lang="en-IN" sz="2800" b="1" dirty="0"/>
              <a:t>File Handling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59CC36-72DA-2F04-5F4B-1DA65518E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4543" y="1322614"/>
            <a:ext cx="4164167" cy="421277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sale_info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essential data to be logged.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filename: Offers flexibility to specify different log files.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Handling: Efficiently opens and writes to files using append mode and the with statement.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Management: Handles potential errors, ensuring the program remains stable and informative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CABB3D-31B3-88AA-A395-74AE5BFB1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84" y="2179866"/>
            <a:ext cx="4823958" cy="2081892"/>
          </a:xfrm>
        </p:spPr>
      </p:pic>
    </p:spTree>
    <p:extLst>
      <p:ext uri="{BB962C8B-B14F-4D97-AF65-F5344CB8AC3E}">
        <p14:creationId xmlns:p14="http://schemas.microsoft.com/office/powerpoint/2010/main" val="42396538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Supermarket Sales Data</Template>
  <TotalTime>343</TotalTime>
  <Words>584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Wingdings</vt:lpstr>
      <vt:lpstr>Wingdings 3</vt:lpstr>
      <vt:lpstr>Facet</vt:lpstr>
      <vt:lpstr>Supermarket Sales Data  Management System</vt:lpstr>
      <vt:lpstr>Table of Contents </vt:lpstr>
      <vt:lpstr>Introduction</vt:lpstr>
      <vt:lpstr>Project Overview</vt:lpstr>
      <vt:lpstr>Class Definition Parent Class:</vt:lpstr>
      <vt:lpstr>Key Components</vt:lpstr>
      <vt:lpstr>Child Class</vt:lpstr>
      <vt:lpstr>Key Enhancements</vt:lpstr>
      <vt:lpstr>File Handling</vt:lpstr>
      <vt:lpstr>Main Function Workflow</vt:lpstr>
      <vt:lpstr>Workflow Steps</vt:lpstr>
      <vt:lpstr>Running the Application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Shahin Sulaiman</dc:creator>
  <cp:lastModifiedBy>Shahin Sulaiman</cp:lastModifiedBy>
  <cp:revision>10</cp:revision>
  <dcterms:created xsi:type="dcterms:W3CDTF">2024-10-14T19:35:37Z</dcterms:created>
  <dcterms:modified xsi:type="dcterms:W3CDTF">2024-10-19T15:43:03Z</dcterms:modified>
</cp:coreProperties>
</file>