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92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86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7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" y="1176868"/>
            <a:ext cx="7687734" cy="2345266"/>
          </a:xfrm>
        </p:spPr>
        <p:txBody>
          <a:bodyPr/>
          <a:lstStyle/>
          <a:p>
            <a:r>
              <a:rPr dirty="0"/>
              <a:t>Netflix D</a:t>
            </a:r>
            <a:r>
              <a:rPr lang="en-IN" dirty="0" err="1"/>
              <a:t>ataset</a:t>
            </a:r>
            <a:r>
              <a:rPr lang="en-IN" dirty="0"/>
              <a:t>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3674534"/>
            <a:ext cx="6379338" cy="1473200"/>
          </a:xfrm>
        </p:spPr>
        <p:txBody>
          <a:bodyPr>
            <a:normAutofit/>
          </a:bodyPr>
          <a:lstStyle/>
          <a:p>
            <a:r>
              <a:rPr sz="2000" dirty="0"/>
              <a:t>Presented by </a:t>
            </a:r>
            <a:r>
              <a:rPr lang="en-IN" sz="2000" dirty="0"/>
              <a:t>Shahin Sulaiman M</a:t>
            </a:r>
            <a:r>
              <a:rPr sz="2000" dirty="0"/>
              <a:t> </a:t>
            </a:r>
          </a:p>
          <a:p>
            <a:r>
              <a:rPr lang="en-IN" sz="2000" dirty="0"/>
              <a:t>Date : 20.02.2025</a:t>
            </a:r>
          </a:p>
          <a:p>
            <a:r>
              <a:rPr sz="2000" dirty="0"/>
              <a:t>Tableau Analysis &amp;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61ED-4131-1FA0-258E-722DCA54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3" y="4601169"/>
            <a:ext cx="3386666" cy="22568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03400"/>
            <a:ext cx="6347714" cy="4445000"/>
          </a:xfrm>
        </p:spPr>
        <p:txBody>
          <a:bodyPr/>
          <a:lstStyle/>
          <a:p>
            <a:r>
              <a:rPr dirty="0"/>
              <a:t> Source: </a:t>
            </a:r>
            <a:r>
              <a:rPr dirty="0" err="1"/>
              <a:t>Mockaroo</a:t>
            </a:r>
            <a:r>
              <a:rPr dirty="0"/>
              <a:t>-generated Netflix dataset</a:t>
            </a:r>
          </a:p>
          <a:p>
            <a:r>
              <a:rPr lang="en-IN" dirty="0"/>
              <a:t> </a:t>
            </a:r>
            <a:r>
              <a:rPr dirty="0"/>
              <a:t>Attributes: User ID, Username, Subscription Date, Genres, Watch Time, Account Status, Device,</a:t>
            </a:r>
            <a:r>
              <a:rPr lang="en-IN" dirty="0"/>
              <a:t> Recommendation Score, Watched Movies, Language Preference, Watched Series, Age Group</a:t>
            </a:r>
            <a:r>
              <a:rPr dirty="0"/>
              <a:t>.</a:t>
            </a:r>
          </a:p>
          <a:p>
            <a:r>
              <a:rPr dirty="0"/>
              <a:t>Data Size: 1000 records</a:t>
            </a:r>
          </a:p>
          <a:p>
            <a:r>
              <a:rPr dirty="0"/>
              <a:t> Purpose: Analyze user engagement, preferences, and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43BB5-1488-8799-54C5-730CBAD7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35"/>
            <a:ext cx="9144000" cy="1981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dirty="0"/>
              <a:t> Created using Tableau</a:t>
            </a:r>
          </a:p>
          <a:p>
            <a:r>
              <a:rPr dirty="0"/>
              <a:t> Key Visuals:</a:t>
            </a:r>
          </a:p>
          <a:p>
            <a:r>
              <a:rPr dirty="0"/>
              <a:t>  - Watch Time by Genre (Bar Chart)</a:t>
            </a:r>
          </a:p>
          <a:p>
            <a:r>
              <a:rPr dirty="0"/>
              <a:t>  - Subscription Trends (</a:t>
            </a:r>
            <a:r>
              <a:rPr lang="en-IN" dirty="0"/>
              <a:t>Bubble</a:t>
            </a:r>
            <a:r>
              <a:rPr dirty="0"/>
              <a:t> Chart)</a:t>
            </a:r>
          </a:p>
          <a:p>
            <a:r>
              <a:rPr dirty="0"/>
              <a:t>  - Account Status Distribution (Pie Chart)</a:t>
            </a:r>
          </a:p>
          <a:p>
            <a:r>
              <a:rPr dirty="0"/>
              <a:t>  - Device Usage (Bar Chart)</a:t>
            </a:r>
          </a:p>
          <a:p>
            <a:r>
              <a:rPr dirty="0"/>
              <a:t> Interactive Filters: Age group, Device Type, Account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7530-FB2A-8751-3609-40209953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143933"/>
            <a:ext cx="5003801" cy="1159935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78D1D-6D91-5BB8-A60A-AF6B43EE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" y="1016000"/>
            <a:ext cx="8864599" cy="5698067"/>
          </a:xfrm>
        </p:spPr>
      </p:pic>
    </p:spTree>
    <p:extLst>
      <p:ext uri="{BB962C8B-B14F-4D97-AF65-F5344CB8AC3E}">
        <p14:creationId xmlns:p14="http://schemas.microsoft.com/office/powerpoint/2010/main" val="9744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753532"/>
            <a:ext cx="6686379" cy="1176867"/>
          </a:xfrm>
        </p:spPr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Sci-Fi and Horror are the most-watched genres</a:t>
            </a:r>
          </a:p>
          <a:p>
            <a:r>
              <a:rPr dirty="0"/>
              <a:t>Majority of users access Netflix via Smartphones</a:t>
            </a:r>
          </a:p>
          <a:p>
            <a:r>
              <a:rPr dirty="0"/>
              <a:t>Active user count increased significantly in recent years</a:t>
            </a:r>
          </a:p>
          <a:p>
            <a:r>
              <a:rPr dirty="0"/>
              <a:t>Older age groups have lower engagement levels</a:t>
            </a:r>
          </a:p>
          <a:p>
            <a:r>
              <a:rPr dirty="0"/>
              <a:t>Recommendation scores impact watch duration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Subscription growth is steady, but retention is key</a:t>
            </a:r>
          </a:p>
          <a:p>
            <a:r>
              <a:rPr dirty="0"/>
              <a:t>Optimize recommendations for better user engagement</a:t>
            </a:r>
          </a:p>
          <a:p>
            <a:r>
              <a:rPr dirty="0"/>
              <a:t>Target older demographics with personalized content</a:t>
            </a:r>
          </a:p>
          <a:p>
            <a:r>
              <a:rPr dirty="0"/>
              <a:t>Enhance mobile user experience for maximum retention</a:t>
            </a:r>
          </a:p>
          <a:p>
            <a:r>
              <a:rPr dirty="0"/>
              <a:t>Future Work: Deeper analysis with AI-driven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5BD4D-6057-BF3E-9C6A-AE6D6B07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1"/>
            <a:ext cx="9144001" cy="59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1612</TotalTime>
  <Words>209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Netflix Dataset Analysis</vt:lpstr>
      <vt:lpstr>Dataset Overview</vt:lpstr>
      <vt:lpstr>Dashboard Overview</vt:lpstr>
      <vt:lpstr>Dashboard</vt:lpstr>
      <vt:lpstr>Key Insights</vt:lpstr>
      <vt:lpstr>Conclusion &amp;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Shahin Sulaiman</dc:creator>
  <cp:keywords/>
  <dc:description>generated using python-pptx</dc:description>
  <cp:lastModifiedBy>Shahin Sulaiman</cp:lastModifiedBy>
  <cp:revision>3</cp:revision>
  <dcterms:created xsi:type="dcterms:W3CDTF">2013-01-27T09:14:16Z</dcterms:created>
  <dcterms:modified xsi:type="dcterms:W3CDTF">2025-02-22T05:38:38Z</dcterms:modified>
  <cp:category/>
</cp:coreProperties>
</file>