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7" r:id="rId2"/>
    <p:sldMasterId id="2147483709" r:id="rId3"/>
  </p:sldMasterIdLst>
  <p:notesMasterIdLst>
    <p:notesMasterId r:id="rId21"/>
  </p:notesMasterIdLst>
  <p:handoutMasterIdLst>
    <p:handoutMasterId r:id="rId22"/>
  </p:handoutMasterIdLst>
  <p:sldIdLst>
    <p:sldId id="380" r:id="rId4"/>
    <p:sldId id="256" r:id="rId5"/>
    <p:sldId id="381" r:id="rId6"/>
    <p:sldId id="257" r:id="rId7"/>
    <p:sldId id="258" r:id="rId8"/>
    <p:sldId id="259" r:id="rId9"/>
    <p:sldId id="386" r:id="rId10"/>
    <p:sldId id="389" r:id="rId11"/>
    <p:sldId id="387" r:id="rId12"/>
    <p:sldId id="395" r:id="rId13"/>
    <p:sldId id="392" r:id="rId14"/>
    <p:sldId id="393" r:id="rId15"/>
    <p:sldId id="394" r:id="rId16"/>
    <p:sldId id="390" r:id="rId17"/>
    <p:sldId id="391" r:id="rId18"/>
    <p:sldId id="296" r:id="rId19"/>
    <p:sldId id="301" r:id="rId20"/>
  </p:sldIdLst>
  <p:sldSz cx="13716000" cy="73152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33CC33"/>
    <a:srgbClr val="07E70C"/>
    <a:srgbClr val="0033CC"/>
    <a:srgbClr val="00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44" autoAdjust="0"/>
    <p:restoredTop sz="86398" autoAdjust="0"/>
  </p:normalViewPr>
  <p:slideViewPr>
    <p:cSldViewPr>
      <p:cViewPr varScale="1">
        <p:scale>
          <a:sx n="69" d="100"/>
          <a:sy n="69" d="100"/>
        </p:scale>
        <p:origin x="-420" y="-90"/>
      </p:cViewPr>
      <p:guideLst>
        <p:guide orient="horz" pos="2304"/>
        <p:guide pos="4320"/>
      </p:guideLst>
    </p:cSldViewPr>
  </p:slideViewPr>
  <p:outlineViewPr>
    <p:cViewPr>
      <p:scale>
        <a:sx n="33" d="100"/>
        <a:sy n="33" d="100"/>
      </p:scale>
      <p:origin x="0" y="-47880"/>
    </p:cViewPr>
  </p:outlineViewPr>
  <p:notesTextViewPr>
    <p:cViewPr>
      <p:scale>
        <a:sx n="100" d="100"/>
        <a:sy n="100" d="100"/>
      </p:scale>
      <p:origin x="0" y="0"/>
    </p:cViewPr>
  </p:notesTextViewPr>
  <p:sorterViewPr>
    <p:cViewPr>
      <p:scale>
        <a:sx n="100" d="100"/>
        <a:sy n="100" d="100"/>
      </p:scale>
      <p:origin x="0" y="-1609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udhvi_ Amar_Harsha" userId="009370c0d4c4da0c" providerId="LiveId" clId="{8E374F32-FE77-44CB-A286-89297E2703E5}"/>
    <pc:docChg chg="custSel modSld">
      <pc:chgData name="Prudhvi_ Amar_Harsha" userId="009370c0d4c4da0c" providerId="LiveId" clId="{8E374F32-FE77-44CB-A286-89297E2703E5}" dt="2023-02-16T04:48:25.491" v="44" actId="1076"/>
      <pc:docMkLst>
        <pc:docMk/>
      </pc:docMkLst>
      <pc:sldChg chg="modSp mod">
        <pc:chgData name="Prudhvi_ Amar_Harsha" userId="009370c0d4c4da0c" providerId="LiveId" clId="{8E374F32-FE77-44CB-A286-89297E2703E5}" dt="2023-02-16T04:47:38.783" v="34" actId="20577"/>
        <pc:sldMkLst>
          <pc:docMk/>
          <pc:sldMk cId="2267938787" sldId="390"/>
        </pc:sldMkLst>
        <pc:spChg chg="mod">
          <ac:chgData name="Prudhvi_ Amar_Harsha" userId="009370c0d4c4da0c" providerId="LiveId" clId="{8E374F32-FE77-44CB-A286-89297E2703E5}" dt="2023-02-16T04:47:38.783" v="34" actId="20577"/>
          <ac:spMkLst>
            <pc:docMk/>
            <pc:sldMk cId="2267938787" sldId="390"/>
            <ac:spMk id="3" creationId="{B12B0449-2471-4F9E-BE20-DE8A22490415}"/>
          </ac:spMkLst>
        </pc:spChg>
      </pc:sldChg>
      <pc:sldChg chg="delSp modSp mod">
        <pc:chgData name="Prudhvi_ Amar_Harsha" userId="009370c0d4c4da0c" providerId="LiveId" clId="{8E374F32-FE77-44CB-A286-89297E2703E5}" dt="2023-02-16T04:48:25.491" v="44" actId="1076"/>
        <pc:sldMkLst>
          <pc:docMk/>
          <pc:sldMk cId="2000944877" sldId="391"/>
        </pc:sldMkLst>
        <pc:spChg chg="mod">
          <ac:chgData name="Prudhvi_ Amar_Harsha" userId="009370c0d4c4da0c" providerId="LiveId" clId="{8E374F32-FE77-44CB-A286-89297E2703E5}" dt="2023-02-16T04:48:25.491" v="44" actId="1076"/>
          <ac:spMkLst>
            <pc:docMk/>
            <pc:sldMk cId="2000944877" sldId="391"/>
            <ac:spMk id="11" creationId="{277C7C8C-A3A0-490B-5391-D460186D78D4}"/>
          </ac:spMkLst>
        </pc:spChg>
        <pc:spChg chg="mod">
          <ac:chgData name="Prudhvi_ Amar_Harsha" userId="009370c0d4c4da0c" providerId="LiveId" clId="{8E374F32-FE77-44CB-A286-89297E2703E5}" dt="2023-02-16T04:48:05.991" v="38" actId="1076"/>
          <ac:spMkLst>
            <pc:docMk/>
            <pc:sldMk cId="2000944877" sldId="391"/>
            <ac:spMk id="12" creationId="{18CBECC6-12D6-EC54-58F3-F9B85AC33DC4}"/>
          </ac:spMkLst>
        </pc:spChg>
        <pc:spChg chg="del">
          <ac:chgData name="Prudhvi_ Amar_Harsha" userId="009370c0d4c4da0c" providerId="LiveId" clId="{8E374F32-FE77-44CB-A286-89297E2703E5}" dt="2023-02-16T04:47:49.113" v="36" actId="478"/>
          <ac:spMkLst>
            <pc:docMk/>
            <pc:sldMk cId="2000944877" sldId="391"/>
            <ac:spMk id="14" creationId="{A346E3D8-4084-F77E-53BE-60648ED39701}"/>
          </ac:spMkLst>
        </pc:spChg>
        <pc:picChg chg="mod">
          <ac:chgData name="Prudhvi_ Amar_Harsha" userId="009370c0d4c4da0c" providerId="LiveId" clId="{8E374F32-FE77-44CB-A286-89297E2703E5}" dt="2023-02-16T04:48:21.304" v="42" actId="1076"/>
          <ac:picMkLst>
            <pc:docMk/>
            <pc:sldMk cId="2000944877" sldId="391"/>
            <ac:picMk id="6" creationId="{AFD3F6F2-BAA4-C7E6-4A21-19051925A639}"/>
          </ac:picMkLst>
        </pc:picChg>
        <pc:picChg chg="mod">
          <ac:chgData name="Prudhvi_ Amar_Harsha" userId="009370c0d4c4da0c" providerId="LiveId" clId="{8E374F32-FE77-44CB-A286-89297E2703E5}" dt="2023-02-16T04:48:18.490" v="41" actId="14100"/>
          <ac:picMkLst>
            <pc:docMk/>
            <pc:sldMk cId="2000944877" sldId="391"/>
            <ac:picMk id="7" creationId="{A5303103-05A3-1747-5F70-17078F8E2AC3}"/>
          </ac:picMkLst>
        </pc:picChg>
        <pc:picChg chg="del">
          <ac:chgData name="Prudhvi_ Amar_Harsha" userId="009370c0d4c4da0c" providerId="LiveId" clId="{8E374F32-FE77-44CB-A286-89297E2703E5}" dt="2023-02-16T04:47:45.476" v="35" actId="478"/>
          <ac:picMkLst>
            <pc:docMk/>
            <pc:sldMk cId="2000944877" sldId="391"/>
            <ac:picMk id="9" creationId="{952FA0AD-83A7-0E68-226F-F8CDB2D139C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a:t>course code and title</a:t>
            </a: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6FDA9E4-E5EC-44B7-AF37-B1BA1C779BE9}" type="datetime3">
              <a:rPr lang="en-US" smtClean="0"/>
              <a:pPr/>
              <a:t>13 April 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489E2E4-F31D-4FF9-9879-7A50F00DBF6F}"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a:t>course code and title</a:t>
            </a: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0762E2E-F97B-4AC4-A64B-78D30E9BC13E}" type="datetime3">
              <a:rPr lang="en-US" smtClean="0"/>
              <a:pPr/>
              <a:t>13 April 2023</a:t>
            </a:fld>
            <a:endParaRPr lang="en-US"/>
          </a:p>
        </p:txBody>
      </p:sp>
      <p:sp>
        <p:nvSpPr>
          <p:cNvPr id="4" name="Slide Image Placeholder 3"/>
          <p:cNvSpPr>
            <a:spLocks noGrp="1" noRot="1" noChangeAspect="1"/>
          </p:cNvSpPr>
          <p:nvPr>
            <p:ph type="sldImg" idx="2"/>
          </p:nvPr>
        </p:nvSpPr>
        <p:spPr>
          <a:xfrm>
            <a:off x="236538" y="696913"/>
            <a:ext cx="65373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D63F061-D961-4825-B0AF-95AF9062A8C9}" type="slidenum">
              <a:rPr lang="en-US" smtClean="0"/>
              <a:pPr/>
              <a:t>‹#›</a:t>
            </a:fld>
            <a:endParaRPr lang="en-US"/>
          </a:p>
        </p:txBody>
      </p:sp>
    </p:spTree>
    <p:extLst>
      <p:ext uri="{BB962C8B-B14F-4D97-AF65-F5344CB8AC3E}">
        <p14:creationId xmlns:p14="http://schemas.microsoft.com/office/powerpoint/2010/main" xmlns="" val="33374827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31774">
              <a:defRPr/>
            </a:pPr>
            <a:fld id="{BDAB4BCC-4DE0-F845-97B8-852EFD81EBE8}" type="slidenum">
              <a:rPr lang="en-US">
                <a:solidFill>
                  <a:prstClr val="black"/>
                </a:solidFill>
                <a:latin typeface="Calibri" panose="020F0502020204030204"/>
              </a:rPr>
              <a:pPr defTabSz="931774">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xmlns="" val="345895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272455"/>
            <a:ext cx="11658600" cy="1568027"/>
          </a:xfrm>
        </p:spPr>
        <p:txBody>
          <a:bodyPr/>
          <a:lstStyle/>
          <a:p>
            <a:r>
              <a:rPr lang="en-US"/>
              <a:t>Click to edit Master title style</a:t>
            </a:r>
          </a:p>
        </p:txBody>
      </p:sp>
      <p:sp>
        <p:nvSpPr>
          <p:cNvPr id="3" name="Subtitle 2"/>
          <p:cNvSpPr>
            <a:spLocks noGrp="1"/>
          </p:cNvSpPr>
          <p:nvPr>
            <p:ph type="subTitle" idx="1"/>
          </p:nvPr>
        </p:nvSpPr>
        <p:spPr>
          <a:xfrm>
            <a:off x="2057400" y="4145280"/>
            <a:ext cx="960120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A19CF8-5CA5-4037-B7F0-4CEAE9FD9452}" type="datetime1">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9412C1-759D-4102-99E8-02363F7FE463}" type="datetime1">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292949"/>
            <a:ext cx="462915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8700" y="292949"/>
            <a:ext cx="1365885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02746-DC94-45C3-9345-69A475126326}" type="datetime1">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2148840" y="383891"/>
            <a:ext cx="11109960" cy="157033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2148840" y="1973402"/>
            <a:ext cx="11109960" cy="1869440"/>
          </a:xfrm>
        </p:spPr>
        <p:txBody>
          <a:bodyPr tIns="0"/>
          <a:lstStyle>
            <a:lvl1pPr marL="29262" indent="0" algn="l">
              <a:buNone/>
              <a:defRPr sz="2773">
                <a:solidFill>
                  <a:schemeClr val="tx2">
                    <a:shade val="30000"/>
                    <a:satMod val="150000"/>
                  </a:schemeClr>
                </a:solidFill>
              </a:defRPr>
            </a:lvl1pPr>
            <a:lvl2pPr marL="487695" indent="0" algn="ctr">
              <a:buNone/>
            </a:lvl2pPr>
            <a:lvl3pPr marL="975390" indent="0" algn="ctr">
              <a:buNone/>
            </a:lvl3pPr>
            <a:lvl4pPr marL="1463086" indent="0" algn="ctr">
              <a:buNone/>
            </a:lvl4pPr>
            <a:lvl5pPr marL="1950781" indent="0" algn="ctr">
              <a:buNone/>
            </a:lvl5pPr>
            <a:lvl6pPr marL="2438476" indent="0" algn="ctr">
              <a:buNone/>
            </a:lvl6pPr>
            <a:lvl7pPr marL="2926171" indent="0" algn="ctr">
              <a:buNone/>
            </a:lvl7pPr>
            <a:lvl8pPr marL="3413867" indent="0" algn="ctr">
              <a:buNone/>
            </a:lvl8pPr>
            <a:lvl9pPr marL="3901562"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E4AB09C-672C-4FC9-9C33-953F634E857B}" type="datetime1">
              <a:rPr lang="en-US" smtClean="0"/>
              <a:pPr/>
              <a:t>4/13/2023</a:t>
            </a:fld>
            <a:endParaRPr lang="en-US"/>
          </a:p>
        </p:txBody>
      </p:sp>
      <p:sp>
        <p:nvSpPr>
          <p:cNvPr id="20" name="Footer Placeholder 19"/>
          <p:cNvSpPr>
            <a:spLocks noGrp="1"/>
          </p:cNvSpPr>
          <p:nvPr>
            <p:ph type="ftr" sz="quarter" idx="11"/>
          </p:nvPr>
        </p:nvSpPr>
        <p:spPr/>
        <p:txBody>
          <a:bodyPr/>
          <a:lstStyle/>
          <a:p>
            <a:endParaRPr kumimoji="0" lang="en-US"/>
          </a:p>
        </p:txBody>
      </p:sp>
      <p:sp>
        <p:nvSpPr>
          <p:cNvPr id="10" name="Slide Number Placeholder 9"/>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8" name="Oval 7"/>
          <p:cNvSpPr/>
          <p:nvPr/>
        </p:nvSpPr>
        <p:spPr>
          <a:xfrm>
            <a:off x="1382150" y="1508055"/>
            <a:ext cx="315468" cy="224333"/>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920"/>
          </a:p>
        </p:txBody>
      </p:sp>
      <p:sp>
        <p:nvSpPr>
          <p:cNvPr id="9" name="Oval 8"/>
          <p:cNvSpPr/>
          <p:nvPr/>
        </p:nvSpPr>
        <p:spPr>
          <a:xfrm>
            <a:off x="1735764" y="1434684"/>
            <a:ext cx="96012" cy="68275"/>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920"/>
          </a:p>
        </p:txBody>
      </p:sp>
    </p:spTree>
    <p:extLst>
      <p:ext uri="{BB962C8B-B14F-4D97-AF65-F5344CB8AC3E}">
        <p14:creationId xmlns:p14="http://schemas.microsoft.com/office/powerpoint/2010/main" xmlns="" val="3469894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177780C-BC4C-4FAB-80C5-2362109A1BB2}" type="datetime1">
              <a:rPr lang="en-US" smtClean="0"/>
              <a:pPr/>
              <a:t>4/13/2023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2678566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424335" y="-58"/>
            <a:ext cx="10287000" cy="731525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2" name="Title 1"/>
          <p:cNvSpPr>
            <a:spLocks noGrp="1"/>
          </p:cNvSpPr>
          <p:nvPr>
            <p:ph type="title"/>
          </p:nvPr>
        </p:nvSpPr>
        <p:spPr>
          <a:xfrm>
            <a:off x="3867588" y="2773680"/>
            <a:ext cx="9601200" cy="2438400"/>
          </a:xfrm>
        </p:spPr>
        <p:txBody>
          <a:bodyPr anchor="t"/>
          <a:lstStyle>
            <a:lvl1pPr algn="l">
              <a:lnSpc>
                <a:spcPts val="4800"/>
              </a:lnSpc>
              <a:buNone/>
              <a:defRPr sz="4267" b="1" cap="all"/>
            </a:lvl1pPr>
            <a:extLst/>
          </a:lstStyle>
          <a:p>
            <a:r>
              <a:rPr kumimoji="0" lang="en-US"/>
              <a:t>Click to edit Master title style</a:t>
            </a:r>
          </a:p>
        </p:txBody>
      </p:sp>
      <p:sp>
        <p:nvSpPr>
          <p:cNvPr id="3" name="Text Placeholder 2"/>
          <p:cNvSpPr>
            <a:spLocks noGrp="1"/>
          </p:cNvSpPr>
          <p:nvPr>
            <p:ph type="body" idx="1"/>
          </p:nvPr>
        </p:nvSpPr>
        <p:spPr>
          <a:xfrm>
            <a:off x="3867588" y="1137920"/>
            <a:ext cx="9601200" cy="1610359"/>
          </a:xfrm>
        </p:spPr>
        <p:txBody>
          <a:bodyPr anchor="b"/>
          <a:lstStyle>
            <a:lvl1pPr marL="19508" indent="0">
              <a:lnSpc>
                <a:spcPts val="2453"/>
              </a:lnSpc>
              <a:spcBef>
                <a:spcPts val="0"/>
              </a:spcBef>
              <a:buNone/>
              <a:defRPr sz="2133">
                <a:solidFill>
                  <a:schemeClr val="tx2">
                    <a:shade val="30000"/>
                    <a:satMod val="150000"/>
                  </a:schemeClr>
                </a:solidFill>
              </a:defRPr>
            </a:lvl1pPr>
            <a:lvl2pPr>
              <a:buNone/>
              <a:defRPr sz="1920">
                <a:solidFill>
                  <a:schemeClr val="tx1">
                    <a:tint val="75000"/>
                  </a:schemeClr>
                </a:solidFill>
              </a:defRPr>
            </a:lvl2pPr>
            <a:lvl3pPr>
              <a:buNone/>
              <a:defRPr sz="1707">
                <a:solidFill>
                  <a:schemeClr val="tx1">
                    <a:tint val="75000"/>
                  </a:schemeClr>
                </a:solidFill>
              </a:defRPr>
            </a:lvl3pPr>
            <a:lvl4pPr>
              <a:buNone/>
              <a:defRPr sz="1493">
                <a:solidFill>
                  <a:schemeClr val="tx1">
                    <a:tint val="75000"/>
                  </a:schemeClr>
                </a:solidFill>
              </a:defRPr>
            </a:lvl4pPr>
            <a:lvl5pPr>
              <a:buNone/>
              <a:defRPr sz="1493">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B8E0E35-2DDE-4931-A426-DF90C991D6A8}" type="datetime1">
              <a:rPr lang="en-US" smtClean="0"/>
              <a:pPr/>
              <a:t>4/13/2023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10" name="Rectangle 9"/>
          <p:cNvSpPr/>
          <p:nvPr/>
        </p:nvSpPr>
        <p:spPr bwMode="invGray">
          <a:xfrm>
            <a:off x="3429000" y="0"/>
            <a:ext cx="114300" cy="731525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8" name="Oval 7"/>
          <p:cNvSpPr/>
          <p:nvPr/>
        </p:nvSpPr>
        <p:spPr>
          <a:xfrm>
            <a:off x="3258482" y="3002300"/>
            <a:ext cx="315468" cy="224333"/>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920"/>
          </a:p>
        </p:txBody>
      </p:sp>
      <p:sp>
        <p:nvSpPr>
          <p:cNvPr id="9" name="Oval 8"/>
          <p:cNvSpPr/>
          <p:nvPr/>
        </p:nvSpPr>
        <p:spPr>
          <a:xfrm>
            <a:off x="3612096" y="2928928"/>
            <a:ext cx="96012" cy="68275"/>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920"/>
          </a:p>
        </p:txBody>
      </p:sp>
    </p:spTree>
    <p:extLst>
      <p:ext uri="{BB962C8B-B14F-4D97-AF65-F5344CB8AC3E}">
        <p14:creationId xmlns:p14="http://schemas.microsoft.com/office/powerpoint/2010/main" xmlns="" val="1709845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53412" y="292608"/>
            <a:ext cx="11247120" cy="1219200"/>
          </a:xfrm>
        </p:spPr>
        <p:txBody>
          <a:bodyPr/>
          <a:lstStyle/>
          <a:p>
            <a:r>
              <a:rPr kumimoji="0" lang="en-US"/>
              <a:t>Click to edit Master title style</a:t>
            </a:r>
          </a:p>
        </p:txBody>
      </p:sp>
      <p:sp>
        <p:nvSpPr>
          <p:cNvPr id="3" name="Content Placeholder 2"/>
          <p:cNvSpPr>
            <a:spLocks noGrp="1"/>
          </p:cNvSpPr>
          <p:nvPr>
            <p:ph sz="half" idx="1"/>
          </p:nvPr>
        </p:nvSpPr>
        <p:spPr>
          <a:xfrm>
            <a:off x="2153412" y="1625600"/>
            <a:ext cx="5486400" cy="4974336"/>
          </a:xfrm>
        </p:spPr>
        <p:txBody>
          <a:bodyPr/>
          <a:lstStyle>
            <a:lvl1pPr>
              <a:defRPr sz="2987"/>
            </a:lvl1pPr>
            <a:lvl2pPr>
              <a:defRPr sz="2560"/>
            </a:lvl2pPr>
            <a:lvl3pPr>
              <a:defRPr sz="2133"/>
            </a:lvl3pPr>
            <a:lvl4pPr>
              <a:defRPr sz="1920"/>
            </a:lvl4pPr>
            <a:lvl5pPr>
              <a:defRPr sz="192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914132" y="1625600"/>
            <a:ext cx="5486400" cy="4974336"/>
          </a:xfrm>
        </p:spPr>
        <p:txBody>
          <a:bodyPr/>
          <a:lstStyle>
            <a:lvl1pPr>
              <a:defRPr sz="2987"/>
            </a:lvl1pPr>
            <a:lvl2pPr>
              <a:defRPr sz="2560"/>
            </a:lvl2pPr>
            <a:lvl3pPr>
              <a:defRPr sz="2133"/>
            </a:lvl3pPr>
            <a:lvl4pPr>
              <a:defRPr sz="1920"/>
            </a:lvl4pPr>
            <a:lvl5pPr>
              <a:defRPr sz="192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EF4C096-9951-4DC3-AE03-60C171455FBF}" type="datetime1">
              <a:rPr lang="en-US" smtClean="0"/>
              <a:pPr/>
              <a:t>4/13/2023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3815213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5504358"/>
            <a:ext cx="12344400" cy="1219200"/>
          </a:xfrm>
        </p:spPr>
        <p:txBody>
          <a:bodyPr anchor="ctr"/>
          <a:lstStyle>
            <a:lvl1pPr algn="ctr">
              <a:defRPr sz="4800" b="1" cap="none" baseline="0"/>
            </a:lvl1pPr>
            <a:extLst/>
          </a:lstStyle>
          <a:p>
            <a:r>
              <a:rPr kumimoji="0" lang="en-US"/>
              <a:t>Click to edit Master title style</a:t>
            </a:r>
          </a:p>
        </p:txBody>
      </p:sp>
      <p:sp>
        <p:nvSpPr>
          <p:cNvPr id="3" name="Text Placeholder 2"/>
          <p:cNvSpPr>
            <a:spLocks noGrp="1"/>
          </p:cNvSpPr>
          <p:nvPr>
            <p:ph type="body" idx="1"/>
          </p:nvPr>
        </p:nvSpPr>
        <p:spPr>
          <a:xfrm>
            <a:off x="685800" y="350163"/>
            <a:ext cx="6035040" cy="682752"/>
          </a:xfrm>
          <a:solidFill>
            <a:schemeClr val="bg1"/>
          </a:solidFill>
          <a:ln w="10795">
            <a:solidFill>
              <a:schemeClr val="bg1"/>
            </a:solidFill>
            <a:miter lim="800000"/>
          </a:ln>
        </p:spPr>
        <p:txBody>
          <a:bodyPr anchor="ctr"/>
          <a:lstStyle>
            <a:lvl1pPr marL="68277" indent="0" algn="l">
              <a:lnSpc>
                <a:spcPct val="100000"/>
              </a:lnSpc>
              <a:spcBef>
                <a:spcPts val="107"/>
              </a:spcBef>
              <a:buNone/>
              <a:defRPr sz="2027" b="0">
                <a:solidFill>
                  <a:schemeClr val="tx1"/>
                </a:solidFill>
              </a:defRPr>
            </a:lvl1pPr>
            <a:lvl2pPr>
              <a:buNone/>
              <a:defRPr sz="2133" b="1"/>
            </a:lvl2pPr>
            <a:lvl3pPr>
              <a:buNone/>
              <a:defRPr sz="1920" b="1"/>
            </a:lvl3pPr>
            <a:lvl4pPr>
              <a:buNone/>
              <a:defRPr sz="1707" b="1"/>
            </a:lvl4pPr>
            <a:lvl5pPr>
              <a:buNone/>
              <a:defRPr sz="1707"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995160" y="350163"/>
            <a:ext cx="6035040" cy="682752"/>
          </a:xfrm>
          <a:solidFill>
            <a:schemeClr val="bg1"/>
          </a:solidFill>
          <a:ln w="10795">
            <a:solidFill>
              <a:schemeClr val="bg1"/>
            </a:solidFill>
            <a:miter lim="800000"/>
          </a:ln>
        </p:spPr>
        <p:txBody>
          <a:bodyPr anchor="ctr"/>
          <a:lstStyle>
            <a:lvl1pPr marL="68277" indent="0" algn="l">
              <a:lnSpc>
                <a:spcPct val="100000"/>
              </a:lnSpc>
              <a:spcBef>
                <a:spcPts val="107"/>
              </a:spcBef>
              <a:buNone/>
              <a:defRPr sz="2027" b="0">
                <a:solidFill>
                  <a:schemeClr val="tx1"/>
                </a:solidFill>
              </a:defRPr>
            </a:lvl1pPr>
            <a:lvl2pPr>
              <a:buNone/>
              <a:defRPr sz="2133" b="1"/>
            </a:lvl2pPr>
            <a:lvl3pPr>
              <a:buNone/>
              <a:defRPr sz="1920" b="1"/>
            </a:lvl3pPr>
            <a:lvl4pPr>
              <a:buNone/>
              <a:defRPr sz="1707" b="1"/>
            </a:lvl4pPr>
            <a:lvl5pPr>
              <a:buNone/>
              <a:defRPr sz="1707"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85800" y="1033958"/>
            <a:ext cx="6035040" cy="4389120"/>
          </a:xfrm>
          <a:ln w="10795">
            <a:solidFill>
              <a:schemeClr val="bg1"/>
            </a:solidFill>
            <a:prstDash val="dash"/>
            <a:miter lim="800000"/>
          </a:ln>
        </p:spPr>
        <p:txBody>
          <a:bodyPr/>
          <a:lstStyle>
            <a:lvl1pPr marL="419418" indent="-292617">
              <a:lnSpc>
                <a:spcPct val="100000"/>
              </a:lnSpc>
              <a:spcBef>
                <a:spcPts val="747"/>
              </a:spcBef>
              <a:defRPr sz="2560"/>
            </a:lvl1pPr>
            <a:lvl2pPr>
              <a:lnSpc>
                <a:spcPct val="100000"/>
              </a:lnSpc>
              <a:spcBef>
                <a:spcPts val="747"/>
              </a:spcBef>
              <a:defRPr sz="2133"/>
            </a:lvl2pPr>
            <a:lvl3pPr>
              <a:lnSpc>
                <a:spcPct val="100000"/>
              </a:lnSpc>
              <a:spcBef>
                <a:spcPts val="747"/>
              </a:spcBef>
              <a:defRPr sz="1920"/>
            </a:lvl3pPr>
            <a:lvl4pPr>
              <a:lnSpc>
                <a:spcPct val="100000"/>
              </a:lnSpc>
              <a:spcBef>
                <a:spcPts val="747"/>
              </a:spcBef>
              <a:defRPr sz="1707"/>
            </a:lvl4pPr>
            <a:lvl5pPr>
              <a:lnSpc>
                <a:spcPct val="100000"/>
              </a:lnSpc>
              <a:spcBef>
                <a:spcPts val="747"/>
              </a:spcBef>
              <a:defRPr sz="1707"/>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995160" y="1033958"/>
            <a:ext cx="6035040" cy="4389120"/>
          </a:xfrm>
          <a:ln w="10795">
            <a:solidFill>
              <a:schemeClr val="bg1"/>
            </a:solidFill>
            <a:prstDash val="dash"/>
            <a:miter lim="800000"/>
          </a:ln>
        </p:spPr>
        <p:txBody>
          <a:bodyPr/>
          <a:lstStyle>
            <a:lvl1pPr marL="419418" indent="-292617">
              <a:lnSpc>
                <a:spcPct val="100000"/>
              </a:lnSpc>
              <a:spcBef>
                <a:spcPts val="747"/>
              </a:spcBef>
              <a:defRPr sz="2560"/>
            </a:lvl1pPr>
            <a:lvl2pPr>
              <a:lnSpc>
                <a:spcPct val="100000"/>
              </a:lnSpc>
              <a:spcBef>
                <a:spcPts val="747"/>
              </a:spcBef>
              <a:defRPr sz="2133"/>
            </a:lvl2pPr>
            <a:lvl3pPr>
              <a:lnSpc>
                <a:spcPct val="100000"/>
              </a:lnSpc>
              <a:spcBef>
                <a:spcPts val="747"/>
              </a:spcBef>
              <a:defRPr sz="1920"/>
            </a:lvl3pPr>
            <a:lvl4pPr>
              <a:lnSpc>
                <a:spcPct val="100000"/>
              </a:lnSpc>
              <a:spcBef>
                <a:spcPts val="747"/>
              </a:spcBef>
              <a:defRPr sz="1707"/>
            </a:lvl4pPr>
            <a:lvl5pPr>
              <a:lnSpc>
                <a:spcPct val="100000"/>
              </a:lnSpc>
              <a:spcBef>
                <a:spcPts val="747"/>
              </a:spcBef>
              <a:defRPr sz="1707"/>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B3F339A-4BBA-4F05-ACD2-CE5E4EF126A3}" type="datetime1">
              <a:rPr lang="en-US" smtClean="0"/>
              <a:pPr/>
              <a:t>4/13/2023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1208273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53412" y="292608"/>
            <a:ext cx="11247120" cy="12192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587183D-8C56-42EB-A147-8FE5FEB40FC0}" type="datetime1">
              <a:rPr lang="en-US" smtClean="0"/>
              <a:pPr/>
              <a:t>4/13/2023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3492338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2476" y="0"/>
            <a:ext cx="12193524" cy="73152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2" name="Date Placeholder 1"/>
          <p:cNvSpPr>
            <a:spLocks noGrp="1"/>
          </p:cNvSpPr>
          <p:nvPr>
            <p:ph type="dt" sz="half" idx="10"/>
          </p:nvPr>
        </p:nvSpPr>
        <p:spPr/>
        <p:txBody>
          <a:bodyPr/>
          <a:lstStyle/>
          <a:p>
            <a:fld id="{8A1D977B-64A3-49F8-8823-8D5C8A27BD6A}" type="datetime1">
              <a:rPr lang="en-US" smtClean="0"/>
              <a:pPr/>
              <a:t>4/13/2023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6" name="Rectangle 5"/>
          <p:cNvSpPr/>
          <p:nvPr/>
        </p:nvSpPr>
        <p:spPr bwMode="invGray">
          <a:xfrm>
            <a:off x="1522476" y="-58"/>
            <a:ext cx="109728" cy="731525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Tree>
    <p:extLst>
      <p:ext uri="{BB962C8B-B14F-4D97-AF65-F5344CB8AC3E}">
        <p14:creationId xmlns:p14="http://schemas.microsoft.com/office/powerpoint/2010/main" xmlns="" val="3219483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31230"/>
            <a:ext cx="5715000" cy="1239520"/>
          </a:xfrm>
          <a:ln>
            <a:noFill/>
          </a:ln>
        </p:spPr>
        <p:txBody>
          <a:bodyPr anchor="b"/>
          <a:lstStyle>
            <a:lvl1pPr algn="l">
              <a:lnSpc>
                <a:spcPts val="2133"/>
              </a:lnSpc>
              <a:buNone/>
              <a:defRPr sz="2347" b="1" cap="all" baseline="0"/>
            </a:lvl1pPr>
            <a:extLst/>
          </a:lstStyle>
          <a:p>
            <a:r>
              <a:rPr kumimoji="0" lang="en-US"/>
              <a:t>Click to edit Master title style</a:t>
            </a:r>
          </a:p>
        </p:txBody>
      </p:sp>
      <p:sp>
        <p:nvSpPr>
          <p:cNvPr id="3" name="Text Placeholder 2"/>
          <p:cNvSpPr>
            <a:spLocks noGrp="1"/>
          </p:cNvSpPr>
          <p:nvPr>
            <p:ph type="body" idx="2"/>
          </p:nvPr>
        </p:nvSpPr>
        <p:spPr>
          <a:xfrm>
            <a:off x="685800" y="1500761"/>
            <a:ext cx="5715000" cy="745067"/>
          </a:xfrm>
        </p:spPr>
        <p:txBody>
          <a:bodyPr/>
          <a:lstStyle>
            <a:lvl1pPr marL="48770" indent="0">
              <a:lnSpc>
                <a:spcPct val="100000"/>
              </a:lnSpc>
              <a:spcBef>
                <a:spcPts val="0"/>
              </a:spcBef>
              <a:buNone/>
              <a:defRPr sz="1493"/>
            </a:lvl1pPr>
            <a:lvl2pPr>
              <a:buNone/>
              <a:defRPr sz="1280"/>
            </a:lvl2pPr>
            <a:lvl3pPr>
              <a:buNone/>
              <a:defRPr sz="1067"/>
            </a:lvl3pPr>
            <a:lvl4pPr>
              <a:buNone/>
              <a:defRPr sz="960"/>
            </a:lvl4pPr>
            <a:lvl5pPr>
              <a:buNone/>
              <a:defRPr sz="96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85800" y="2275840"/>
            <a:ext cx="12230100" cy="4258734"/>
          </a:xfrm>
        </p:spPr>
        <p:txBody>
          <a:bodyPr/>
          <a:lstStyle>
            <a:lvl1pPr>
              <a:defRPr sz="3413"/>
            </a:lvl1pPr>
            <a:lvl2pPr>
              <a:defRPr sz="2987"/>
            </a:lvl2pPr>
            <a:lvl3pPr>
              <a:defRPr sz="2560"/>
            </a:lvl3pPr>
            <a:lvl4pPr>
              <a:defRPr sz="2133"/>
            </a:lvl4pPr>
            <a:lvl5pPr>
              <a:defRPr sz="2133"/>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D4CBBF-4B84-49C3-9787-6AF6C07CBF0A}" type="datetime1">
              <a:rPr lang="en-US" smtClean="0"/>
              <a:pPr/>
              <a:t>4/13/2023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33939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C33A1C-39B2-4EB1-9D13-E43B7A8431B4}" type="datetime1">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0344" y="1137920"/>
            <a:ext cx="4114800" cy="2113280"/>
          </a:xfrm>
        </p:spPr>
        <p:txBody>
          <a:bodyPr anchor="b">
            <a:noAutofit/>
          </a:bodyPr>
          <a:lstStyle>
            <a:lvl1pPr algn="l">
              <a:buNone/>
              <a:defRPr sz="224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57A00F8-8FA6-4ECC-9E15-3A315B84244D}" type="datetime1">
              <a:rPr lang="en-US" smtClean="0"/>
              <a:pPr/>
              <a:t>4/13/2023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8" name="Rectangle 7"/>
          <p:cNvSpPr/>
          <p:nvPr/>
        </p:nvSpPr>
        <p:spPr>
          <a:xfrm>
            <a:off x="1143000" y="1137920"/>
            <a:ext cx="6858000" cy="48768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7536" tIns="292608" rtlCol="0" anchor="t">
            <a:normAutofit/>
          </a:bodyPr>
          <a:lstStyle/>
          <a:p>
            <a:pPr marL="0" indent="-302371" algn="l" rtl="0" eaLnBrk="1" latinLnBrk="0" hangingPunct="1">
              <a:lnSpc>
                <a:spcPts val="3200"/>
              </a:lnSpc>
              <a:spcBef>
                <a:spcPts val="640"/>
              </a:spcBef>
              <a:buClr>
                <a:schemeClr val="accent1"/>
              </a:buClr>
              <a:buSzPct val="80000"/>
              <a:buFont typeface="Wingdings 2"/>
              <a:buNone/>
            </a:pPr>
            <a:endParaRPr kumimoji="0" lang="en-US" sz="3413" kern="1200">
              <a:solidFill>
                <a:schemeClr val="tx1"/>
              </a:solidFill>
              <a:latin typeface="+mn-lt"/>
              <a:ea typeface="+mn-ea"/>
              <a:cs typeface="+mn-cs"/>
            </a:endParaRPr>
          </a:p>
        </p:txBody>
      </p:sp>
      <p:sp>
        <p:nvSpPr>
          <p:cNvPr id="3" name="Picture Placeholder 2"/>
          <p:cNvSpPr>
            <a:spLocks noGrp="1"/>
          </p:cNvSpPr>
          <p:nvPr>
            <p:ph type="pic" idx="1"/>
          </p:nvPr>
        </p:nvSpPr>
        <p:spPr>
          <a:xfrm>
            <a:off x="1257300" y="1219204"/>
            <a:ext cx="6629400" cy="3748833"/>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413"/>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95088" y="1017964"/>
            <a:ext cx="1028700" cy="21793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10" name="Flowchart: Process 9"/>
          <p:cNvSpPr/>
          <p:nvPr/>
        </p:nvSpPr>
        <p:spPr>
          <a:xfrm rot="2103354" flipH="1">
            <a:off x="7505501" y="999238"/>
            <a:ext cx="973836" cy="21793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dirty="0"/>
          </a:p>
        </p:txBody>
      </p:sp>
      <p:sp>
        <p:nvSpPr>
          <p:cNvPr id="4" name="Text Placeholder 3"/>
          <p:cNvSpPr>
            <a:spLocks noGrp="1"/>
          </p:cNvSpPr>
          <p:nvPr>
            <p:ph type="body" sz="half" idx="2"/>
          </p:nvPr>
        </p:nvSpPr>
        <p:spPr>
          <a:xfrm>
            <a:off x="1257300" y="5120640"/>
            <a:ext cx="6629400" cy="812800"/>
          </a:xfrm>
        </p:spPr>
        <p:txBody>
          <a:bodyPr anchor="ctr"/>
          <a:lstStyle>
            <a:lvl1pPr marL="0" indent="0" algn="l">
              <a:lnSpc>
                <a:spcPts val="1707"/>
              </a:lnSpc>
              <a:spcBef>
                <a:spcPts val="0"/>
              </a:spcBef>
              <a:buNone/>
              <a:defRPr sz="1493">
                <a:solidFill>
                  <a:srgbClr val="777777"/>
                </a:solidFill>
              </a:defRPr>
            </a:lvl1pPr>
            <a:lvl2pPr>
              <a:defRPr sz="1280"/>
            </a:lvl2pPr>
            <a:lvl3pPr>
              <a:defRPr sz="1067"/>
            </a:lvl3pPr>
            <a:lvl4pPr>
              <a:defRPr sz="960"/>
            </a:lvl4pPr>
            <a:lvl5pPr>
              <a:defRPr sz="96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xmlns="" val="425560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9D2B7E-2CE7-443C-A05A-5ED1E859AFAC}" type="datetime1">
              <a:rPr lang="en-US" smtClean="0"/>
              <a:pPr/>
              <a:t>4/13/2023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3096228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7000" y="292949"/>
            <a:ext cx="2743200" cy="6241627"/>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714500" y="292950"/>
            <a:ext cx="8343900" cy="624162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E8B9F9-A8B9-4388-96DD-8059C256C359}" type="datetime1">
              <a:rPr lang="en-US" smtClean="0"/>
              <a:pPr/>
              <a:t>4/13/2023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316791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2148840" y="383891"/>
            <a:ext cx="11109960" cy="157033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2148840" y="1973402"/>
            <a:ext cx="11109960" cy="1869440"/>
          </a:xfrm>
        </p:spPr>
        <p:txBody>
          <a:bodyPr tIns="0"/>
          <a:lstStyle>
            <a:lvl1pPr marL="29262" indent="0" algn="l">
              <a:buNone/>
              <a:defRPr sz="2773">
                <a:solidFill>
                  <a:schemeClr val="tx2">
                    <a:shade val="30000"/>
                    <a:satMod val="150000"/>
                  </a:schemeClr>
                </a:solidFill>
              </a:defRPr>
            </a:lvl1pPr>
            <a:lvl2pPr marL="487695" indent="0" algn="ctr">
              <a:buNone/>
            </a:lvl2pPr>
            <a:lvl3pPr marL="975390" indent="0" algn="ctr">
              <a:buNone/>
            </a:lvl3pPr>
            <a:lvl4pPr marL="1463086" indent="0" algn="ctr">
              <a:buNone/>
            </a:lvl4pPr>
            <a:lvl5pPr marL="1950781" indent="0" algn="ctr">
              <a:buNone/>
            </a:lvl5pPr>
            <a:lvl6pPr marL="2438476" indent="0" algn="ctr">
              <a:buNone/>
            </a:lvl6pPr>
            <a:lvl7pPr marL="2926171" indent="0" algn="ctr">
              <a:buNone/>
            </a:lvl7pPr>
            <a:lvl8pPr marL="3413867" indent="0" algn="ctr">
              <a:buNone/>
            </a:lvl8pPr>
            <a:lvl9pPr marL="3901562"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CE1C119-F754-42E4-A485-C86D29F74E00}" type="datetime1">
              <a:rPr lang="en-US" smtClean="0"/>
              <a:pPr/>
              <a:t>4/13/2023</a:t>
            </a:fld>
            <a:endParaRPr lang="en-US"/>
          </a:p>
        </p:txBody>
      </p:sp>
      <p:sp>
        <p:nvSpPr>
          <p:cNvPr id="20" name="Footer Placeholder 19"/>
          <p:cNvSpPr>
            <a:spLocks noGrp="1"/>
          </p:cNvSpPr>
          <p:nvPr>
            <p:ph type="ftr" sz="quarter" idx="11"/>
          </p:nvPr>
        </p:nvSpPr>
        <p:spPr/>
        <p:txBody>
          <a:bodyPr/>
          <a:lstStyle/>
          <a:p>
            <a:endParaRPr kumimoji="0" lang="en-US"/>
          </a:p>
        </p:txBody>
      </p:sp>
      <p:sp>
        <p:nvSpPr>
          <p:cNvPr id="10" name="Slide Number Placeholder 9"/>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8" name="Oval 7"/>
          <p:cNvSpPr/>
          <p:nvPr/>
        </p:nvSpPr>
        <p:spPr>
          <a:xfrm>
            <a:off x="1382150" y="1508055"/>
            <a:ext cx="315468" cy="224333"/>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920"/>
          </a:p>
        </p:txBody>
      </p:sp>
      <p:sp>
        <p:nvSpPr>
          <p:cNvPr id="9" name="Oval 8"/>
          <p:cNvSpPr/>
          <p:nvPr/>
        </p:nvSpPr>
        <p:spPr>
          <a:xfrm>
            <a:off x="1735764" y="1434684"/>
            <a:ext cx="96012" cy="68275"/>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920"/>
          </a:p>
        </p:txBody>
      </p:sp>
    </p:spTree>
    <p:extLst>
      <p:ext uri="{BB962C8B-B14F-4D97-AF65-F5344CB8AC3E}">
        <p14:creationId xmlns:p14="http://schemas.microsoft.com/office/powerpoint/2010/main" xmlns="" val="616007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9898F4-6476-4C36-BA76-84A03215C87F}" type="datetime1">
              <a:rPr lang="en-US" smtClean="0"/>
              <a:pPr/>
              <a:t>4/13/2023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1255839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424335" y="-58"/>
            <a:ext cx="10287000" cy="731525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2" name="Title 1"/>
          <p:cNvSpPr>
            <a:spLocks noGrp="1"/>
          </p:cNvSpPr>
          <p:nvPr>
            <p:ph type="title"/>
          </p:nvPr>
        </p:nvSpPr>
        <p:spPr>
          <a:xfrm>
            <a:off x="3867588" y="2773680"/>
            <a:ext cx="9601200" cy="2438400"/>
          </a:xfrm>
        </p:spPr>
        <p:txBody>
          <a:bodyPr anchor="t"/>
          <a:lstStyle>
            <a:lvl1pPr algn="l">
              <a:lnSpc>
                <a:spcPts val="4800"/>
              </a:lnSpc>
              <a:buNone/>
              <a:defRPr sz="4267" b="1" cap="all"/>
            </a:lvl1pPr>
            <a:extLst/>
          </a:lstStyle>
          <a:p>
            <a:r>
              <a:rPr kumimoji="0" lang="en-US"/>
              <a:t>Click to edit Master title style</a:t>
            </a:r>
          </a:p>
        </p:txBody>
      </p:sp>
      <p:sp>
        <p:nvSpPr>
          <p:cNvPr id="3" name="Text Placeholder 2"/>
          <p:cNvSpPr>
            <a:spLocks noGrp="1"/>
          </p:cNvSpPr>
          <p:nvPr>
            <p:ph type="body" idx="1"/>
          </p:nvPr>
        </p:nvSpPr>
        <p:spPr>
          <a:xfrm>
            <a:off x="3867588" y="1137920"/>
            <a:ext cx="9601200" cy="1610359"/>
          </a:xfrm>
        </p:spPr>
        <p:txBody>
          <a:bodyPr anchor="b"/>
          <a:lstStyle>
            <a:lvl1pPr marL="19508" indent="0">
              <a:lnSpc>
                <a:spcPts val="2453"/>
              </a:lnSpc>
              <a:spcBef>
                <a:spcPts val="0"/>
              </a:spcBef>
              <a:buNone/>
              <a:defRPr sz="2133">
                <a:solidFill>
                  <a:schemeClr val="tx2">
                    <a:shade val="30000"/>
                    <a:satMod val="150000"/>
                  </a:schemeClr>
                </a:solidFill>
              </a:defRPr>
            </a:lvl1pPr>
            <a:lvl2pPr>
              <a:buNone/>
              <a:defRPr sz="1920">
                <a:solidFill>
                  <a:schemeClr val="tx1">
                    <a:tint val="75000"/>
                  </a:schemeClr>
                </a:solidFill>
              </a:defRPr>
            </a:lvl2pPr>
            <a:lvl3pPr>
              <a:buNone/>
              <a:defRPr sz="1707">
                <a:solidFill>
                  <a:schemeClr val="tx1">
                    <a:tint val="75000"/>
                  </a:schemeClr>
                </a:solidFill>
              </a:defRPr>
            </a:lvl3pPr>
            <a:lvl4pPr>
              <a:buNone/>
              <a:defRPr sz="1493">
                <a:solidFill>
                  <a:schemeClr val="tx1">
                    <a:tint val="75000"/>
                  </a:schemeClr>
                </a:solidFill>
              </a:defRPr>
            </a:lvl4pPr>
            <a:lvl5pPr>
              <a:buNone/>
              <a:defRPr sz="1493">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C4F6F3-368F-4F54-BDE4-5C4FED26DEA7}" type="datetime1">
              <a:rPr lang="en-US" smtClean="0"/>
              <a:pPr/>
              <a:t>4/13/2023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10" name="Rectangle 9"/>
          <p:cNvSpPr/>
          <p:nvPr/>
        </p:nvSpPr>
        <p:spPr bwMode="invGray">
          <a:xfrm>
            <a:off x="3429000" y="0"/>
            <a:ext cx="114300" cy="731525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8" name="Oval 7"/>
          <p:cNvSpPr/>
          <p:nvPr/>
        </p:nvSpPr>
        <p:spPr>
          <a:xfrm>
            <a:off x="3258482" y="3002300"/>
            <a:ext cx="315468" cy="224333"/>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920"/>
          </a:p>
        </p:txBody>
      </p:sp>
      <p:sp>
        <p:nvSpPr>
          <p:cNvPr id="9" name="Oval 8"/>
          <p:cNvSpPr/>
          <p:nvPr/>
        </p:nvSpPr>
        <p:spPr>
          <a:xfrm>
            <a:off x="3612096" y="2928928"/>
            <a:ext cx="96012" cy="68275"/>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920"/>
          </a:p>
        </p:txBody>
      </p:sp>
    </p:spTree>
    <p:extLst>
      <p:ext uri="{BB962C8B-B14F-4D97-AF65-F5344CB8AC3E}">
        <p14:creationId xmlns:p14="http://schemas.microsoft.com/office/powerpoint/2010/main" xmlns="" val="531015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53412" y="292608"/>
            <a:ext cx="11247120" cy="1219200"/>
          </a:xfrm>
        </p:spPr>
        <p:txBody>
          <a:bodyPr/>
          <a:lstStyle/>
          <a:p>
            <a:r>
              <a:rPr kumimoji="0" lang="en-US"/>
              <a:t>Click to edit Master title style</a:t>
            </a:r>
          </a:p>
        </p:txBody>
      </p:sp>
      <p:sp>
        <p:nvSpPr>
          <p:cNvPr id="3" name="Content Placeholder 2"/>
          <p:cNvSpPr>
            <a:spLocks noGrp="1"/>
          </p:cNvSpPr>
          <p:nvPr>
            <p:ph sz="half" idx="1"/>
          </p:nvPr>
        </p:nvSpPr>
        <p:spPr>
          <a:xfrm>
            <a:off x="2153412" y="1625600"/>
            <a:ext cx="5486400" cy="4974336"/>
          </a:xfrm>
        </p:spPr>
        <p:txBody>
          <a:bodyPr/>
          <a:lstStyle>
            <a:lvl1pPr>
              <a:defRPr sz="2987"/>
            </a:lvl1pPr>
            <a:lvl2pPr>
              <a:defRPr sz="2560"/>
            </a:lvl2pPr>
            <a:lvl3pPr>
              <a:defRPr sz="2133"/>
            </a:lvl3pPr>
            <a:lvl4pPr>
              <a:defRPr sz="1920"/>
            </a:lvl4pPr>
            <a:lvl5pPr>
              <a:defRPr sz="192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914132" y="1625600"/>
            <a:ext cx="5486400" cy="4974336"/>
          </a:xfrm>
        </p:spPr>
        <p:txBody>
          <a:bodyPr/>
          <a:lstStyle>
            <a:lvl1pPr>
              <a:defRPr sz="2987"/>
            </a:lvl1pPr>
            <a:lvl2pPr>
              <a:defRPr sz="2560"/>
            </a:lvl2pPr>
            <a:lvl3pPr>
              <a:defRPr sz="2133"/>
            </a:lvl3pPr>
            <a:lvl4pPr>
              <a:defRPr sz="1920"/>
            </a:lvl4pPr>
            <a:lvl5pPr>
              <a:defRPr sz="192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62976CA-D73F-4B1C-B4D4-5CF27F79C2B8}" type="datetime1">
              <a:rPr lang="en-US" smtClean="0"/>
              <a:pPr/>
              <a:t>4/13/2023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27383099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5504358"/>
            <a:ext cx="12344400" cy="1219200"/>
          </a:xfrm>
        </p:spPr>
        <p:txBody>
          <a:bodyPr anchor="ctr"/>
          <a:lstStyle>
            <a:lvl1pPr algn="ctr">
              <a:defRPr sz="4800" b="1" cap="none" baseline="0"/>
            </a:lvl1pPr>
            <a:extLst/>
          </a:lstStyle>
          <a:p>
            <a:r>
              <a:rPr kumimoji="0" lang="en-US"/>
              <a:t>Click to edit Master title style</a:t>
            </a:r>
          </a:p>
        </p:txBody>
      </p:sp>
      <p:sp>
        <p:nvSpPr>
          <p:cNvPr id="3" name="Text Placeholder 2"/>
          <p:cNvSpPr>
            <a:spLocks noGrp="1"/>
          </p:cNvSpPr>
          <p:nvPr>
            <p:ph type="body" idx="1"/>
          </p:nvPr>
        </p:nvSpPr>
        <p:spPr>
          <a:xfrm>
            <a:off x="685800" y="350163"/>
            <a:ext cx="6035040" cy="682752"/>
          </a:xfrm>
          <a:solidFill>
            <a:schemeClr val="bg1"/>
          </a:solidFill>
          <a:ln w="10795">
            <a:solidFill>
              <a:schemeClr val="bg1"/>
            </a:solidFill>
            <a:miter lim="800000"/>
          </a:ln>
        </p:spPr>
        <p:txBody>
          <a:bodyPr anchor="ctr"/>
          <a:lstStyle>
            <a:lvl1pPr marL="68277" indent="0" algn="l">
              <a:lnSpc>
                <a:spcPct val="100000"/>
              </a:lnSpc>
              <a:spcBef>
                <a:spcPts val="107"/>
              </a:spcBef>
              <a:buNone/>
              <a:defRPr sz="2027" b="0">
                <a:solidFill>
                  <a:schemeClr val="tx1"/>
                </a:solidFill>
              </a:defRPr>
            </a:lvl1pPr>
            <a:lvl2pPr>
              <a:buNone/>
              <a:defRPr sz="2133" b="1"/>
            </a:lvl2pPr>
            <a:lvl3pPr>
              <a:buNone/>
              <a:defRPr sz="1920" b="1"/>
            </a:lvl3pPr>
            <a:lvl4pPr>
              <a:buNone/>
              <a:defRPr sz="1707" b="1"/>
            </a:lvl4pPr>
            <a:lvl5pPr>
              <a:buNone/>
              <a:defRPr sz="1707"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995160" y="350163"/>
            <a:ext cx="6035040" cy="682752"/>
          </a:xfrm>
          <a:solidFill>
            <a:schemeClr val="bg1"/>
          </a:solidFill>
          <a:ln w="10795">
            <a:solidFill>
              <a:schemeClr val="bg1"/>
            </a:solidFill>
            <a:miter lim="800000"/>
          </a:ln>
        </p:spPr>
        <p:txBody>
          <a:bodyPr anchor="ctr"/>
          <a:lstStyle>
            <a:lvl1pPr marL="68277" indent="0" algn="l">
              <a:lnSpc>
                <a:spcPct val="100000"/>
              </a:lnSpc>
              <a:spcBef>
                <a:spcPts val="107"/>
              </a:spcBef>
              <a:buNone/>
              <a:defRPr sz="2027" b="0">
                <a:solidFill>
                  <a:schemeClr val="tx1"/>
                </a:solidFill>
              </a:defRPr>
            </a:lvl1pPr>
            <a:lvl2pPr>
              <a:buNone/>
              <a:defRPr sz="2133" b="1"/>
            </a:lvl2pPr>
            <a:lvl3pPr>
              <a:buNone/>
              <a:defRPr sz="1920" b="1"/>
            </a:lvl3pPr>
            <a:lvl4pPr>
              <a:buNone/>
              <a:defRPr sz="1707" b="1"/>
            </a:lvl4pPr>
            <a:lvl5pPr>
              <a:buNone/>
              <a:defRPr sz="1707"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85800" y="1033958"/>
            <a:ext cx="6035040" cy="4389120"/>
          </a:xfrm>
          <a:ln w="10795">
            <a:solidFill>
              <a:schemeClr val="bg1"/>
            </a:solidFill>
            <a:prstDash val="dash"/>
            <a:miter lim="800000"/>
          </a:ln>
        </p:spPr>
        <p:txBody>
          <a:bodyPr/>
          <a:lstStyle>
            <a:lvl1pPr marL="419418" indent="-292617">
              <a:lnSpc>
                <a:spcPct val="100000"/>
              </a:lnSpc>
              <a:spcBef>
                <a:spcPts val="747"/>
              </a:spcBef>
              <a:defRPr sz="2560"/>
            </a:lvl1pPr>
            <a:lvl2pPr>
              <a:lnSpc>
                <a:spcPct val="100000"/>
              </a:lnSpc>
              <a:spcBef>
                <a:spcPts val="747"/>
              </a:spcBef>
              <a:defRPr sz="2133"/>
            </a:lvl2pPr>
            <a:lvl3pPr>
              <a:lnSpc>
                <a:spcPct val="100000"/>
              </a:lnSpc>
              <a:spcBef>
                <a:spcPts val="747"/>
              </a:spcBef>
              <a:defRPr sz="1920"/>
            </a:lvl3pPr>
            <a:lvl4pPr>
              <a:lnSpc>
                <a:spcPct val="100000"/>
              </a:lnSpc>
              <a:spcBef>
                <a:spcPts val="747"/>
              </a:spcBef>
              <a:defRPr sz="1707"/>
            </a:lvl4pPr>
            <a:lvl5pPr>
              <a:lnSpc>
                <a:spcPct val="100000"/>
              </a:lnSpc>
              <a:spcBef>
                <a:spcPts val="747"/>
              </a:spcBef>
              <a:defRPr sz="1707"/>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995160" y="1033958"/>
            <a:ext cx="6035040" cy="4389120"/>
          </a:xfrm>
          <a:ln w="10795">
            <a:solidFill>
              <a:schemeClr val="bg1"/>
            </a:solidFill>
            <a:prstDash val="dash"/>
            <a:miter lim="800000"/>
          </a:ln>
        </p:spPr>
        <p:txBody>
          <a:bodyPr/>
          <a:lstStyle>
            <a:lvl1pPr marL="419418" indent="-292617">
              <a:lnSpc>
                <a:spcPct val="100000"/>
              </a:lnSpc>
              <a:spcBef>
                <a:spcPts val="747"/>
              </a:spcBef>
              <a:defRPr sz="2560"/>
            </a:lvl1pPr>
            <a:lvl2pPr>
              <a:lnSpc>
                <a:spcPct val="100000"/>
              </a:lnSpc>
              <a:spcBef>
                <a:spcPts val="747"/>
              </a:spcBef>
              <a:defRPr sz="2133"/>
            </a:lvl2pPr>
            <a:lvl3pPr>
              <a:lnSpc>
                <a:spcPct val="100000"/>
              </a:lnSpc>
              <a:spcBef>
                <a:spcPts val="747"/>
              </a:spcBef>
              <a:defRPr sz="1920"/>
            </a:lvl3pPr>
            <a:lvl4pPr>
              <a:lnSpc>
                <a:spcPct val="100000"/>
              </a:lnSpc>
              <a:spcBef>
                <a:spcPts val="747"/>
              </a:spcBef>
              <a:defRPr sz="1707"/>
            </a:lvl4pPr>
            <a:lvl5pPr>
              <a:lnSpc>
                <a:spcPct val="100000"/>
              </a:lnSpc>
              <a:spcBef>
                <a:spcPts val="747"/>
              </a:spcBef>
              <a:defRPr sz="1707"/>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C8B105E-3962-4EB4-B35E-4BCAE746C70F}" type="datetime1">
              <a:rPr lang="en-US" smtClean="0"/>
              <a:pPr/>
              <a:t>4/13/2023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8835166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53412" y="292608"/>
            <a:ext cx="11247120" cy="12192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D037F4F-03FB-4F5D-838D-04984804B5F5}" type="datetime1">
              <a:rPr lang="en-US" smtClean="0"/>
              <a:pPr/>
              <a:t>4/13/2023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2301645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2476" y="0"/>
            <a:ext cx="12193524" cy="73152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2" name="Date Placeholder 1"/>
          <p:cNvSpPr>
            <a:spLocks noGrp="1"/>
          </p:cNvSpPr>
          <p:nvPr>
            <p:ph type="dt" sz="half" idx="10"/>
          </p:nvPr>
        </p:nvSpPr>
        <p:spPr/>
        <p:txBody>
          <a:bodyPr/>
          <a:lstStyle/>
          <a:p>
            <a:fld id="{A482AE7B-3B76-4F2B-969B-723A3546FAC6}" type="datetime1">
              <a:rPr lang="en-US" smtClean="0"/>
              <a:pPr/>
              <a:t>4/13/2023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6" name="Rectangle 5"/>
          <p:cNvSpPr/>
          <p:nvPr/>
        </p:nvSpPr>
        <p:spPr bwMode="invGray">
          <a:xfrm>
            <a:off x="1522476" y="-58"/>
            <a:ext cx="109728" cy="731525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Tree>
    <p:extLst>
      <p:ext uri="{BB962C8B-B14F-4D97-AF65-F5344CB8AC3E}">
        <p14:creationId xmlns:p14="http://schemas.microsoft.com/office/powerpoint/2010/main" xmlns="" val="2563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700695"/>
            <a:ext cx="11658600" cy="145288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83470" y="3100495"/>
            <a:ext cx="11658600" cy="16001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D0BE7-8158-4B9A-B927-B4CEACDC23F3}" type="datetime1">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31230"/>
            <a:ext cx="5715000" cy="1239520"/>
          </a:xfrm>
          <a:ln>
            <a:noFill/>
          </a:ln>
        </p:spPr>
        <p:txBody>
          <a:bodyPr anchor="b"/>
          <a:lstStyle>
            <a:lvl1pPr algn="l">
              <a:lnSpc>
                <a:spcPts val="2133"/>
              </a:lnSpc>
              <a:buNone/>
              <a:defRPr sz="2347" b="1" cap="all" baseline="0"/>
            </a:lvl1pPr>
            <a:extLst/>
          </a:lstStyle>
          <a:p>
            <a:r>
              <a:rPr kumimoji="0" lang="en-US"/>
              <a:t>Click to edit Master title style</a:t>
            </a:r>
          </a:p>
        </p:txBody>
      </p:sp>
      <p:sp>
        <p:nvSpPr>
          <p:cNvPr id="3" name="Text Placeholder 2"/>
          <p:cNvSpPr>
            <a:spLocks noGrp="1"/>
          </p:cNvSpPr>
          <p:nvPr>
            <p:ph type="body" idx="2"/>
          </p:nvPr>
        </p:nvSpPr>
        <p:spPr>
          <a:xfrm>
            <a:off x="685800" y="1500761"/>
            <a:ext cx="5715000" cy="745067"/>
          </a:xfrm>
        </p:spPr>
        <p:txBody>
          <a:bodyPr/>
          <a:lstStyle>
            <a:lvl1pPr marL="48770" indent="0">
              <a:lnSpc>
                <a:spcPct val="100000"/>
              </a:lnSpc>
              <a:spcBef>
                <a:spcPts val="0"/>
              </a:spcBef>
              <a:buNone/>
              <a:defRPr sz="1493"/>
            </a:lvl1pPr>
            <a:lvl2pPr>
              <a:buNone/>
              <a:defRPr sz="1280"/>
            </a:lvl2pPr>
            <a:lvl3pPr>
              <a:buNone/>
              <a:defRPr sz="1067"/>
            </a:lvl3pPr>
            <a:lvl4pPr>
              <a:buNone/>
              <a:defRPr sz="960"/>
            </a:lvl4pPr>
            <a:lvl5pPr>
              <a:buNone/>
              <a:defRPr sz="96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85800" y="2275840"/>
            <a:ext cx="12230100" cy="4258734"/>
          </a:xfrm>
        </p:spPr>
        <p:txBody>
          <a:bodyPr/>
          <a:lstStyle>
            <a:lvl1pPr>
              <a:defRPr sz="3413"/>
            </a:lvl1pPr>
            <a:lvl2pPr>
              <a:defRPr sz="2987"/>
            </a:lvl2pPr>
            <a:lvl3pPr>
              <a:defRPr sz="2560"/>
            </a:lvl3pPr>
            <a:lvl4pPr>
              <a:defRPr sz="2133"/>
            </a:lvl4pPr>
            <a:lvl5pPr>
              <a:defRPr sz="2133"/>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6F4C26D-1E6A-43CE-AA33-9BECBA86397A}" type="datetime1">
              <a:rPr lang="en-US" smtClean="0"/>
              <a:pPr/>
              <a:t>4/13/2023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2928082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0344" y="1137920"/>
            <a:ext cx="4114800" cy="2113280"/>
          </a:xfrm>
        </p:spPr>
        <p:txBody>
          <a:bodyPr anchor="b">
            <a:noAutofit/>
          </a:bodyPr>
          <a:lstStyle>
            <a:lvl1pPr algn="l">
              <a:buNone/>
              <a:defRPr sz="224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37568A9-C019-4CD4-978E-119B6A95A881}" type="datetime1">
              <a:rPr lang="en-US" smtClean="0"/>
              <a:pPr/>
              <a:t>4/13/2023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pPr/>
              <a:t>‹#›</a:t>
            </a:fld>
            <a:endParaRPr kumimoji="0" lang="en-US"/>
          </a:p>
        </p:txBody>
      </p:sp>
      <p:sp>
        <p:nvSpPr>
          <p:cNvPr id="8" name="Rectangle 7"/>
          <p:cNvSpPr/>
          <p:nvPr/>
        </p:nvSpPr>
        <p:spPr>
          <a:xfrm>
            <a:off x="1143000" y="1137920"/>
            <a:ext cx="6858000" cy="48768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7536" tIns="292608" rtlCol="0" anchor="t">
            <a:normAutofit/>
          </a:bodyPr>
          <a:lstStyle/>
          <a:p>
            <a:pPr marL="0" indent="-302371" algn="l" rtl="0" eaLnBrk="1" latinLnBrk="0" hangingPunct="1">
              <a:lnSpc>
                <a:spcPts val="3200"/>
              </a:lnSpc>
              <a:spcBef>
                <a:spcPts val="640"/>
              </a:spcBef>
              <a:buClr>
                <a:schemeClr val="accent1"/>
              </a:buClr>
              <a:buSzPct val="80000"/>
              <a:buFont typeface="Wingdings 2"/>
              <a:buNone/>
            </a:pPr>
            <a:endParaRPr kumimoji="0" lang="en-US" sz="3413" kern="1200">
              <a:solidFill>
                <a:schemeClr val="tx1"/>
              </a:solidFill>
              <a:latin typeface="+mn-lt"/>
              <a:ea typeface="+mn-ea"/>
              <a:cs typeface="+mn-cs"/>
            </a:endParaRPr>
          </a:p>
        </p:txBody>
      </p:sp>
      <p:sp>
        <p:nvSpPr>
          <p:cNvPr id="3" name="Picture Placeholder 2"/>
          <p:cNvSpPr>
            <a:spLocks noGrp="1"/>
          </p:cNvSpPr>
          <p:nvPr>
            <p:ph type="pic" idx="1"/>
          </p:nvPr>
        </p:nvSpPr>
        <p:spPr>
          <a:xfrm>
            <a:off x="1257300" y="1219204"/>
            <a:ext cx="6629400" cy="3748833"/>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413"/>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95088" y="1017964"/>
            <a:ext cx="1028700" cy="21793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10" name="Flowchart: Process 9"/>
          <p:cNvSpPr/>
          <p:nvPr/>
        </p:nvSpPr>
        <p:spPr>
          <a:xfrm rot="2103354" flipH="1">
            <a:off x="7505501" y="999238"/>
            <a:ext cx="973836" cy="21793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dirty="0"/>
          </a:p>
        </p:txBody>
      </p:sp>
      <p:sp>
        <p:nvSpPr>
          <p:cNvPr id="4" name="Text Placeholder 3"/>
          <p:cNvSpPr>
            <a:spLocks noGrp="1"/>
          </p:cNvSpPr>
          <p:nvPr>
            <p:ph type="body" sz="half" idx="2"/>
          </p:nvPr>
        </p:nvSpPr>
        <p:spPr>
          <a:xfrm>
            <a:off x="1257300" y="5120640"/>
            <a:ext cx="6629400" cy="812800"/>
          </a:xfrm>
        </p:spPr>
        <p:txBody>
          <a:bodyPr anchor="ctr"/>
          <a:lstStyle>
            <a:lvl1pPr marL="0" indent="0" algn="l">
              <a:lnSpc>
                <a:spcPts val="1707"/>
              </a:lnSpc>
              <a:spcBef>
                <a:spcPts val="0"/>
              </a:spcBef>
              <a:buNone/>
              <a:defRPr sz="1493">
                <a:solidFill>
                  <a:srgbClr val="777777"/>
                </a:solidFill>
              </a:defRPr>
            </a:lvl1pPr>
            <a:lvl2pPr>
              <a:defRPr sz="1280"/>
            </a:lvl2pPr>
            <a:lvl3pPr>
              <a:defRPr sz="1067"/>
            </a:lvl3pPr>
            <a:lvl4pPr>
              <a:defRPr sz="960"/>
            </a:lvl4pPr>
            <a:lvl5pPr>
              <a:defRPr sz="96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xmlns="" val="21342396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ECE7D50-D738-4C17-B718-93A21AE9A900}" type="datetime1">
              <a:rPr lang="en-US" smtClean="0"/>
              <a:pPr/>
              <a:t>4/13/2023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24366328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7000" y="292949"/>
            <a:ext cx="2743200" cy="6241627"/>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714500" y="292950"/>
            <a:ext cx="8343900" cy="624162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6E6BB6D-2C8C-4F23-800C-DA6279B673A7}" type="datetime1">
              <a:rPr lang="en-US" smtClean="0"/>
              <a:pPr/>
              <a:t>4/13/2023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a:t>
            </a:fld>
            <a:endParaRPr kumimoji="0" lang="en-US"/>
          </a:p>
        </p:txBody>
      </p:sp>
    </p:spTree>
    <p:extLst>
      <p:ext uri="{BB962C8B-B14F-4D97-AF65-F5344CB8AC3E}">
        <p14:creationId xmlns:p14="http://schemas.microsoft.com/office/powerpoint/2010/main" xmlns="" val="388274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87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4013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0740E3-A53E-4734-8156-0F4526DCC7CE}" type="datetime1">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637454"/>
            <a:ext cx="6060282"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319867"/>
            <a:ext cx="6060282"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39" y="1637454"/>
            <a:ext cx="6062663"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967539" y="2319867"/>
            <a:ext cx="6062663"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52126-52F5-4E13-8AF1-2F7E0F8F4D51}" type="datetime1">
              <a:rPr lang="en-US" smtClean="0"/>
              <a:pPr/>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0E9721-0E79-4D4B-BE31-E6389C33C4D8}" type="datetime1">
              <a:rPr lang="en-US" smtClean="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E1D60-85B1-4FA3-8A95-B331AC054E6A}" type="datetime1">
              <a:rPr lang="en-US" smtClean="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91253"/>
            <a:ext cx="4512470" cy="123952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362576" y="291255"/>
            <a:ext cx="7667625" cy="62433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1" y="1530775"/>
            <a:ext cx="4512470" cy="50038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5CF93-EE7E-4485-AABC-EFF018CC1F62}" type="datetime1">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120640"/>
            <a:ext cx="8229600" cy="6045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688432" y="653627"/>
            <a:ext cx="822960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688432" y="5725161"/>
            <a:ext cx="8229600" cy="8585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50DC56-1C21-4D8A-9A1B-5E4CA7387083}" type="datetime1">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92947"/>
            <a:ext cx="12344400" cy="1219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1706882"/>
            <a:ext cx="12344400" cy="4827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780108"/>
            <a:ext cx="32004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1AE6A76C-9FAF-460C-A41F-9AC99109C552}" type="datetime1">
              <a:rPr lang="en-US" smtClean="0"/>
              <a:pPr/>
              <a:t>4/13/2023</a:t>
            </a:fld>
            <a:endParaRPr lang="en-US"/>
          </a:p>
        </p:txBody>
      </p:sp>
      <p:sp>
        <p:nvSpPr>
          <p:cNvPr id="5" name="Footer Placeholder 4"/>
          <p:cNvSpPr>
            <a:spLocks noGrp="1"/>
          </p:cNvSpPr>
          <p:nvPr>
            <p:ph type="ftr" sz="quarter" idx="3"/>
          </p:nvPr>
        </p:nvSpPr>
        <p:spPr>
          <a:xfrm>
            <a:off x="4686300" y="6780108"/>
            <a:ext cx="43434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6780108"/>
            <a:ext cx="32004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98F4A237-58DC-4CB8-A92A-C7FDFBDB68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Pie 6"/>
          <p:cNvSpPr/>
          <p:nvPr/>
        </p:nvSpPr>
        <p:spPr>
          <a:xfrm>
            <a:off x="-1223890" y="-870316"/>
            <a:ext cx="2458331" cy="1748146"/>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8" name="Oval 7"/>
          <p:cNvSpPr/>
          <p:nvPr/>
        </p:nvSpPr>
        <p:spPr>
          <a:xfrm>
            <a:off x="253225" y="22510"/>
            <a:ext cx="2553287" cy="181567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11" name="Donut 10"/>
          <p:cNvSpPr/>
          <p:nvPr/>
        </p:nvSpPr>
        <p:spPr>
          <a:xfrm rot="2315675">
            <a:off x="274322" y="1125416"/>
            <a:ext cx="1688576" cy="1176132"/>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12" name="Rectangle 11"/>
          <p:cNvSpPr/>
          <p:nvPr/>
        </p:nvSpPr>
        <p:spPr>
          <a:xfrm>
            <a:off x="1519310" y="-58"/>
            <a:ext cx="12196691" cy="731525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5" name="Title Placeholder 4"/>
          <p:cNvSpPr>
            <a:spLocks noGrp="1"/>
          </p:cNvSpPr>
          <p:nvPr>
            <p:ph type="title"/>
          </p:nvPr>
        </p:nvSpPr>
        <p:spPr>
          <a:xfrm>
            <a:off x="2153412" y="292947"/>
            <a:ext cx="11247120" cy="12192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2153412" y="1544320"/>
            <a:ext cx="11247120" cy="512064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372100" y="6725920"/>
            <a:ext cx="3200400" cy="508000"/>
          </a:xfrm>
          <a:prstGeom prst="rect">
            <a:avLst/>
          </a:prstGeom>
        </p:spPr>
        <p:txBody>
          <a:bodyPr anchor="b"/>
          <a:lstStyle>
            <a:lvl1pPr algn="r" eaLnBrk="1" latinLnBrk="0" hangingPunct="1">
              <a:defRPr kumimoji="0" sz="1280">
                <a:solidFill>
                  <a:schemeClr val="bg2">
                    <a:shade val="50000"/>
                    <a:satMod val="200000"/>
                  </a:schemeClr>
                </a:solidFill>
              </a:defRPr>
            </a:lvl1pPr>
            <a:extLst/>
          </a:lstStyle>
          <a:p>
            <a:pPr algn="r" eaLnBrk="1" latinLnBrk="0" hangingPunct="1"/>
            <a:fld id="{A1D506BC-D85C-4FBA-A66D-7D4D94E64AA7}" type="datetime1">
              <a:rPr lang="en-US" smtClean="0"/>
              <a:pPr algn="r" eaLnBrk="1" latinLnBrk="0" hangingPunct="1"/>
              <a:t>4/13/2023</a:t>
            </a:fld>
            <a:endParaRPr lang="en-US" sz="1280">
              <a:solidFill>
                <a:schemeClr val="bg2">
                  <a:shade val="50000"/>
                </a:schemeClr>
              </a:solidFill>
            </a:endParaRPr>
          </a:p>
        </p:txBody>
      </p:sp>
      <p:sp>
        <p:nvSpPr>
          <p:cNvPr id="10" name="Footer Placeholder 9"/>
          <p:cNvSpPr>
            <a:spLocks noGrp="1"/>
          </p:cNvSpPr>
          <p:nvPr>
            <p:ph type="ftr" sz="quarter" idx="3"/>
          </p:nvPr>
        </p:nvSpPr>
        <p:spPr>
          <a:xfrm>
            <a:off x="8572500" y="6725920"/>
            <a:ext cx="4343400" cy="508000"/>
          </a:xfrm>
          <a:prstGeom prst="rect">
            <a:avLst/>
          </a:prstGeom>
        </p:spPr>
        <p:txBody>
          <a:bodyPr anchor="b"/>
          <a:lstStyle>
            <a:lvl1pPr eaLnBrk="1" latinLnBrk="0" hangingPunct="1">
              <a:defRPr kumimoji="0" sz="1280">
                <a:solidFill>
                  <a:schemeClr val="bg2">
                    <a:shade val="50000"/>
                    <a:satMod val="200000"/>
                  </a:schemeClr>
                </a:solidFill>
                <a:effectLst/>
              </a:defRPr>
            </a:lvl1pPr>
            <a:extLst/>
          </a:lstStyle>
          <a:p>
            <a:endParaRPr kumimoji="0" lang="en-US" sz="1280">
              <a:solidFill>
                <a:schemeClr val="bg2">
                  <a:shade val="50000"/>
                </a:schemeClr>
              </a:solidFill>
              <a:effectLst/>
            </a:endParaRPr>
          </a:p>
        </p:txBody>
      </p:sp>
      <p:sp>
        <p:nvSpPr>
          <p:cNvPr id="22" name="Slide Number Placeholder 21"/>
          <p:cNvSpPr>
            <a:spLocks noGrp="1"/>
          </p:cNvSpPr>
          <p:nvPr>
            <p:ph type="sldNum" sz="quarter" idx="4"/>
          </p:nvPr>
        </p:nvSpPr>
        <p:spPr>
          <a:xfrm>
            <a:off x="12920472" y="6725920"/>
            <a:ext cx="685800" cy="508000"/>
          </a:xfrm>
          <a:prstGeom prst="rect">
            <a:avLst/>
          </a:prstGeom>
        </p:spPr>
        <p:txBody>
          <a:bodyPr anchor="b"/>
          <a:lstStyle>
            <a:lvl1pPr algn="ctr" eaLnBrk="1" latinLnBrk="0" hangingPunct="1">
              <a:defRPr kumimoji="0" sz="128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80">
              <a:solidFill>
                <a:schemeClr val="bg2">
                  <a:shade val="50000"/>
                </a:schemeClr>
              </a:solidFill>
              <a:effectLst/>
            </a:endParaRPr>
          </a:p>
        </p:txBody>
      </p:sp>
      <p:sp>
        <p:nvSpPr>
          <p:cNvPr id="15" name="Rectangle 14"/>
          <p:cNvSpPr/>
          <p:nvPr/>
        </p:nvSpPr>
        <p:spPr bwMode="invGray">
          <a:xfrm>
            <a:off x="1522476" y="-58"/>
            <a:ext cx="109728" cy="731525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Tree>
    <p:extLst>
      <p:ext uri="{BB962C8B-B14F-4D97-AF65-F5344CB8AC3E}">
        <p14:creationId xmlns:p14="http://schemas.microsoft.com/office/powerpoint/2010/main" xmlns="" val="143329193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1" latinLnBrk="0" hangingPunct="1">
        <a:spcBef>
          <a:spcPct val="0"/>
        </a:spcBef>
        <a:buNone/>
        <a:defRPr kumimoji="0" sz="4587"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90156" indent="-302371" algn="l" rtl="0" eaLnBrk="1" latinLnBrk="0" hangingPunct="1">
        <a:lnSpc>
          <a:spcPct val="100000"/>
        </a:lnSpc>
        <a:spcBef>
          <a:spcPts val="640"/>
        </a:spcBef>
        <a:buClr>
          <a:schemeClr val="accent1"/>
        </a:buClr>
        <a:buSzPct val="80000"/>
        <a:buFont typeface="Wingdings 2"/>
        <a:buChar char=""/>
        <a:defRPr kumimoji="0" sz="3413" kern="1200">
          <a:solidFill>
            <a:schemeClr val="tx1"/>
          </a:solidFill>
          <a:latin typeface="+mn-lt"/>
          <a:ea typeface="+mn-ea"/>
          <a:cs typeface="+mn-cs"/>
        </a:defRPr>
      </a:lvl1pPr>
      <a:lvl2pPr marL="682773" indent="-253602" algn="l" rtl="0" eaLnBrk="1" latinLnBrk="0" hangingPunct="1">
        <a:lnSpc>
          <a:spcPct val="100000"/>
        </a:lnSpc>
        <a:spcBef>
          <a:spcPts val="587"/>
        </a:spcBef>
        <a:buClr>
          <a:schemeClr val="accent1"/>
        </a:buClr>
        <a:buFont typeface="Verdana"/>
        <a:buChar char="◦"/>
        <a:defRPr kumimoji="0" sz="2987" kern="1200">
          <a:solidFill>
            <a:schemeClr val="tx1"/>
          </a:solidFill>
          <a:latin typeface="+mn-lt"/>
          <a:ea typeface="+mn-ea"/>
          <a:cs typeface="+mn-cs"/>
        </a:defRPr>
      </a:lvl2pPr>
      <a:lvl3pPr marL="946129" indent="-243848" algn="l" rtl="0" eaLnBrk="1" latinLnBrk="0" hangingPunct="1">
        <a:lnSpc>
          <a:spcPct val="100000"/>
        </a:lnSpc>
        <a:spcBef>
          <a:spcPct val="20000"/>
        </a:spcBef>
        <a:buClr>
          <a:schemeClr val="accent2"/>
        </a:buClr>
        <a:buFont typeface="Wingdings 2"/>
        <a:buChar char=""/>
        <a:defRPr kumimoji="0" sz="2560" kern="1200">
          <a:solidFill>
            <a:schemeClr val="tx1"/>
          </a:solidFill>
          <a:latin typeface="+mn-lt"/>
          <a:ea typeface="+mn-ea"/>
          <a:cs typeface="+mn-cs"/>
        </a:defRPr>
      </a:lvl3pPr>
      <a:lvl4pPr marL="1170469" indent="-185324" algn="l" rtl="0" eaLnBrk="1" latinLnBrk="0" hangingPunct="1">
        <a:lnSpc>
          <a:spcPct val="100000"/>
        </a:lnSpc>
        <a:spcBef>
          <a:spcPct val="20000"/>
        </a:spcBef>
        <a:buClr>
          <a:schemeClr val="accent3"/>
        </a:buClr>
        <a:buFont typeface="Wingdings 2"/>
        <a:buChar char=""/>
        <a:defRPr kumimoji="0" sz="2133" kern="1200">
          <a:solidFill>
            <a:schemeClr val="tx1"/>
          </a:solidFill>
          <a:latin typeface="+mn-lt"/>
          <a:ea typeface="+mn-ea"/>
          <a:cs typeface="+mn-cs"/>
        </a:defRPr>
      </a:lvl4pPr>
      <a:lvl5pPr marL="1385054" indent="-195078" algn="l" rtl="0" eaLnBrk="1" latinLnBrk="0" hangingPunct="1">
        <a:lnSpc>
          <a:spcPct val="100000"/>
        </a:lnSpc>
        <a:spcBef>
          <a:spcPct val="20000"/>
        </a:spcBef>
        <a:buClr>
          <a:schemeClr val="accent4"/>
        </a:buClr>
        <a:buFont typeface="Wingdings 2"/>
        <a:buChar char=""/>
        <a:defRPr kumimoji="0" sz="2133" kern="1200">
          <a:solidFill>
            <a:schemeClr val="tx1"/>
          </a:solidFill>
          <a:latin typeface="+mn-lt"/>
          <a:ea typeface="+mn-ea"/>
          <a:cs typeface="+mn-cs"/>
        </a:defRPr>
      </a:lvl5pPr>
      <a:lvl6pPr marL="1609394" indent="-195078" algn="l" rtl="0" eaLnBrk="1" latinLnBrk="0" hangingPunct="1">
        <a:lnSpc>
          <a:spcPct val="100000"/>
        </a:lnSpc>
        <a:spcBef>
          <a:spcPct val="20000"/>
        </a:spcBef>
        <a:buClr>
          <a:schemeClr val="accent5"/>
        </a:buClr>
        <a:buFont typeface="Wingdings 2"/>
        <a:buChar char=""/>
        <a:defRPr kumimoji="0" sz="2133" kern="1200">
          <a:solidFill>
            <a:schemeClr val="tx1"/>
          </a:solidFill>
          <a:latin typeface="+mn-lt"/>
          <a:ea typeface="+mn-ea"/>
          <a:cs typeface="+mn-cs"/>
        </a:defRPr>
      </a:lvl6pPr>
      <a:lvl7pPr marL="1833734" indent="-195078" algn="l" rtl="0" eaLnBrk="1" latinLnBrk="0" hangingPunct="1">
        <a:lnSpc>
          <a:spcPct val="100000"/>
        </a:lnSpc>
        <a:spcBef>
          <a:spcPct val="20000"/>
        </a:spcBef>
        <a:buClr>
          <a:schemeClr val="accent6"/>
        </a:buClr>
        <a:buFont typeface="Wingdings 2"/>
        <a:buChar char=""/>
        <a:defRPr kumimoji="0" sz="2133" kern="1200">
          <a:solidFill>
            <a:schemeClr val="tx1"/>
          </a:solidFill>
          <a:latin typeface="+mn-lt"/>
          <a:ea typeface="+mn-ea"/>
          <a:cs typeface="+mn-cs"/>
        </a:defRPr>
      </a:lvl7pPr>
      <a:lvl8pPr marL="2048320" indent="-195078" algn="l" rtl="0" eaLnBrk="1" latinLnBrk="0" hangingPunct="1">
        <a:lnSpc>
          <a:spcPct val="100000"/>
        </a:lnSpc>
        <a:spcBef>
          <a:spcPct val="20000"/>
        </a:spcBef>
        <a:buClr>
          <a:schemeClr val="accent6"/>
        </a:buClr>
        <a:buFont typeface="Wingdings 2"/>
        <a:buChar char=""/>
        <a:defRPr kumimoji="0" sz="2133" kern="1200">
          <a:solidFill>
            <a:schemeClr val="tx1"/>
          </a:solidFill>
          <a:latin typeface="+mn-lt"/>
          <a:ea typeface="+mn-ea"/>
          <a:cs typeface="+mn-cs"/>
        </a:defRPr>
      </a:lvl8pPr>
      <a:lvl9pPr marL="2272660" indent="-195078" algn="l" rtl="0" eaLnBrk="1" latinLnBrk="0" hangingPunct="1">
        <a:lnSpc>
          <a:spcPct val="100000"/>
        </a:lnSpc>
        <a:spcBef>
          <a:spcPct val="20000"/>
        </a:spcBef>
        <a:buClr>
          <a:schemeClr val="accent6"/>
        </a:buClr>
        <a:buFont typeface="Wingdings 2"/>
        <a:buChar char=""/>
        <a:defRPr kumimoji="0" sz="2133"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87695" algn="l" rtl="0" eaLnBrk="1" latinLnBrk="0" hangingPunct="1">
        <a:defRPr kumimoji="0" kern="1200">
          <a:solidFill>
            <a:schemeClr val="tx1"/>
          </a:solidFill>
          <a:latin typeface="+mn-lt"/>
          <a:ea typeface="+mn-ea"/>
          <a:cs typeface="+mn-cs"/>
        </a:defRPr>
      </a:lvl2pPr>
      <a:lvl3pPr marL="975390" algn="l" rtl="0" eaLnBrk="1" latinLnBrk="0" hangingPunct="1">
        <a:defRPr kumimoji="0" kern="1200">
          <a:solidFill>
            <a:schemeClr val="tx1"/>
          </a:solidFill>
          <a:latin typeface="+mn-lt"/>
          <a:ea typeface="+mn-ea"/>
          <a:cs typeface="+mn-cs"/>
        </a:defRPr>
      </a:lvl3pPr>
      <a:lvl4pPr marL="1463086" algn="l" rtl="0" eaLnBrk="1" latinLnBrk="0" hangingPunct="1">
        <a:defRPr kumimoji="0" kern="1200">
          <a:solidFill>
            <a:schemeClr val="tx1"/>
          </a:solidFill>
          <a:latin typeface="+mn-lt"/>
          <a:ea typeface="+mn-ea"/>
          <a:cs typeface="+mn-cs"/>
        </a:defRPr>
      </a:lvl4pPr>
      <a:lvl5pPr marL="1950781" algn="l" rtl="0" eaLnBrk="1" latinLnBrk="0" hangingPunct="1">
        <a:defRPr kumimoji="0" kern="1200">
          <a:solidFill>
            <a:schemeClr val="tx1"/>
          </a:solidFill>
          <a:latin typeface="+mn-lt"/>
          <a:ea typeface="+mn-ea"/>
          <a:cs typeface="+mn-cs"/>
        </a:defRPr>
      </a:lvl5pPr>
      <a:lvl6pPr marL="2438476" algn="l" rtl="0" eaLnBrk="1" latinLnBrk="0" hangingPunct="1">
        <a:defRPr kumimoji="0" kern="1200">
          <a:solidFill>
            <a:schemeClr val="tx1"/>
          </a:solidFill>
          <a:latin typeface="+mn-lt"/>
          <a:ea typeface="+mn-ea"/>
          <a:cs typeface="+mn-cs"/>
        </a:defRPr>
      </a:lvl6pPr>
      <a:lvl7pPr marL="2926171" algn="l" rtl="0" eaLnBrk="1" latinLnBrk="0" hangingPunct="1">
        <a:defRPr kumimoji="0" kern="1200">
          <a:solidFill>
            <a:schemeClr val="tx1"/>
          </a:solidFill>
          <a:latin typeface="+mn-lt"/>
          <a:ea typeface="+mn-ea"/>
          <a:cs typeface="+mn-cs"/>
        </a:defRPr>
      </a:lvl7pPr>
      <a:lvl8pPr marL="3413867" algn="l" rtl="0" eaLnBrk="1" latinLnBrk="0" hangingPunct="1">
        <a:defRPr kumimoji="0" kern="1200">
          <a:solidFill>
            <a:schemeClr val="tx1"/>
          </a:solidFill>
          <a:latin typeface="+mn-lt"/>
          <a:ea typeface="+mn-ea"/>
          <a:cs typeface="+mn-cs"/>
        </a:defRPr>
      </a:lvl8pPr>
      <a:lvl9pPr marL="3901562"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Pie 6"/>
          <p:cNvSpPr/>
          <p:nvPr/>
        </p:nvSpPr>
        <p:spPr>
          <a:xfrm>
            <a:off x="-1223890" y="-870316"/>
            <a:ext cx="2458331" cy="1748146"/>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8" name="Oval 7"/>
          <p:cNvSpPr/>
          <p:nvPr/>
        </p:nvSpPr>
        <p:spPr>
          <a:xfrm>
            <a:off x="253225" y="22510"/>
            <a:ext cx="2553287" cy="181567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11" name="Donut 10"/>
          <p:cNvSpPr/>
          <p:nvPr/>
        </p:nvSpPr>
        <p:spPr>
          <a:xfrm rot="2315675">
            <a:off x="274322" y="1125416"/>
            <a:ext cx="1688576" cy="1176132"/>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12" name="Rectangle 11"/>
          <p:cNvSpPr/>
          <p:nvPr/>
        </p:nvSpPr>
        <p:spPr>
          <a:xfrm>
            <a:off x="1519310" y="-58"/>
            <a:ext cx="12196691" cy="731525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
        <p:nvSpPr>
          <p:cNvPr id="5" name="Title Placeholder 4"/>
          <p:cNvSpPr>
            <a:spLocks noGrp="1"/>
          </p:cNvSpPr>
          <p:nvPr>
            <p:ph type="title"/>
          </p:nvPr>
        </p:nvSpPr>
        <p:spPr>
          <a:xfrm>
            <a:off x="2153412" y="292947"/>
            <a:ext cx="11247120" cy="12192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2153412" y="1544320"/>
            <a:ext cx="11247120" cy="512064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372100" y="6725920"/>
            <a:ext cx="3200400" cy="508000"/>
          </a:xfrm>
          <a:prstGeom prst="rect">
            <a:avLst/>
          </a:prstGeom>
        </p:spPr>
        <p:txBody>
          <a:bodyPr anchor="b"/>
          <a:lstStyle>
            <a:lvl1pPr algn="r" eaLnBrk="1" latinLnBrk="0" hangingPunct="1">
              <a:defRPr kumimoji="0" sz="1280">
                <a:solidFill>
                  <a:schemeClr val="bg2">
                    <a:shade val="50000"/>
                    <a:satMod val="200000"/>
                  </a:schemeClr>
                </a:solidFill>
              </a:defRPr>
            </a:lvl1pPr>
            <a:extLst/>
          </a:lstStyle>
          <a:p>
            <a:pPr algn="r" eaLnBrk="1" latinLnBrk="0" hangingPunct="1"/>
            <a:fld id="{F5075F12-F238-45E7-8B54-F2DAC7312474}" type="datetime1">
              <a:rPr lang="en-US" smtClean="0"/>
              <a:pPr algn="r" eaLnBrk="1" latinLnBrk="0" hangingPunct="1"/>
              <a:t>4/13/2023</a:t>
            </a:fld>
            <a:endParaRPr lang="en-US" sz="1280">
              <a:solidFill>
                <a:schemeClr val="bg2">
                  <a:shade val="50000"/>
                </a:schemeClr>
              </a:solidFill>
            </a:endParaRPr>
          </a:p>
        </p:txBody>
      </p:sp>
      <p:sp>
        <p:nvSpPr>
          <p:cNvPr id="10" name="Footer Placeholder 9"/>
          <p:cNvSpPr>
            <a:spLocks noGrp="1"/>
          </p:cNvSpPr>
          <p:nvPr>
            <p:ph type="ftr" sz="quarter" idx="3"/>
          </p:nvPr>
        </p:nvSpPr>
        <p:spPr>
          <a:xfrm>
            <a:off x="8572500" y="6725920"/>
            <a:ext cx="4343400" cy="508000"/>
          </a:xfrm>
          <a:prstGeom prst="rect">
            <a:avLst/>
          </a:prstGeom>
        </p:spPr>
        <p:txBody>
          <a:bodyPr anchor="b"/>
          <a:lstStyle>
            <a:lvl1pPr eaLnBrk="1" latinLnBrk="0" hangingPunct="1">
              <a:defRPr kumimoji="0" sz="1280">
                <a:solidFill>
                  <a:schemeClr val="bg2">
                    <a:shade val="50000"/>
                    <a:satMod val="200000"/>
                  </a:schemeClr>
                </a:solidFill>
                <a:effectLst/>
              </a:defRPr>
            </a:lvl1pPr>
            <a:extLst/>
          </a:lstStyle>
          <a:p>
            <a:endParaRPr kumimoji="0" lang="en-US" sz="1280">
              <a:solidFill>
                <a:schemeClr val="bg2">
                  <a:shade val="50000"/>
                </a:schemeClr>
              </a:solidFill>
              <a:effectLst/>
            </a:endParaRPr>
          </a:p>
        </p:txBody>
      </p:sp>
      <p:sp>
        <p:nvSpPr>
          <p:cNvPr id="22" name="Slide Number Placeholder 21"/>
          <p:cNvSpPr>
            <a:spLocks noGrp="1"/>
          </p:cNvSpPr>
          <p:nvPr>
            <p:ph type="sldNum" sz="quarter" idx="4"/>
          </p:nvPr>
        </p:nvSpPr>
        <p:spPr>
          <a:xfrm>
            <a:off x="12920472" y="6725920"/>
            <a:ext cx="685800" cy="508000"/>
          </a:xfrm>
          <a:prstGeom prst="rect">
            <a:avLst/>
          </a:prstGeom>
        </p:spPr>
        <p:txBody>
          <a:bodyPr anchor="b"/>
          <a:lstStyle>
            <a:lvl1pPr algn="ctr" eaLnBrk="1" latinLnBrk="0" hangingPunct="1">
              <a:defRPr kumimoji="0" sz="128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80">
              <a:solidFill>
                <a:schemeClr val="bg2">
                  <a:shade val="50000"/>
                </a:schemeClr>
              </a:solidFill>
              <a:effectLst/>
            </a:endParaRPr>
          </a:p>
        </p:txBody>
      </p:sp>
      <p:sp>
        <p:nvSpPr>
          <p:cNvPr id="15" name="Rectangle 14"/>
          <p:cNvSpPr/>
          <p:nvPr/>
        </p:nvSpPr>
        <p:spPr bwMode="invGray">
          <a:xfrm>
            <a:off x="1522476" y="-58"/>
            <a:ext cx="109728" cy="731525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20"/>
          </a:p>
        </p:txBody>
      </p:sp>
    </p:spTree>
    <p:extLst>
      <p:ext uri="{BB962C8B-B14F-4D97-AF65-F5344CB8AC3E}">
        <p14:creationId xmlns:p14="http://schemas.microsoft.com/office/powerpoint/2010/main" xmlns="" val="310278589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latinLnBrk="0" hangingPunct="1">
        <a:spcBef>
          <a:spcPct val="0"/>
        </a:spcBef>
        <a:buNone/>
        <a:defRPr kumimoji="0" sz="4587"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90156" indent="-302371" algn="l" rtl="0" eaLnBrk="1" latinLnBrk="0" hangingPunct="1">
        <a:lnSpc>
          <a:spcPct val="100000"/>
        </a:lnSpc>
        <a:spcBef>
          <a:spcPts val="640"/>
        </a:spcBef>
        <a:buClr>
          <a:schemeClr val="accent1"/>
        </a:buClr>
        <a:buSzPct val="80000"/>
        <a:buFont typeface="Wingdings 2"/>
        <a:buChar char=""/>
        <a:defRPr kumimoji="0" sz="3413" kern="1200">
          <a:solidFill>
            <a:schemeClr val="tx1"/>
          </a:solidFill>
          <a:latin typeface="+mn-lt"/>
          <a:ea typeface="+mn-ea"/>
          <a:cs typeface="+mn-cs"/>
        </a:defRPr>
      </a:lvl1pPr>
      <a:lvl2pPr marL="682773" indent="-253602" algn="l" rtl="0" eaLnBrk="1" latinLnBrk="0" hangingPunct="1">
        <a:lnSpc>
          <a:spcPct val="100000"/>
        </a:lnSpc>
        <a:spcBef>
          <a:spcPts val="587"/>
        </a:spcBef>
        <a:buClr>
          <a:schemeClr val="accent1"/>
        </a:buClr>
        <a:buFont typeface="Verdana"/>
        <a:buChar char="◦"/>
        <a:defRPr kumimoji="0" sz="2987" kern="1200">
          <a:solidFill>
            <a:schemeClr val="tx1"/>
          </a:solidFill>
          <a:latin typeface="+mn-lt"/>
          <a:ea typeface="+mn-ea"/>
          <a:cs typeface="+mn-cs"/>
        </a:defRPr>
      </a:lvl2pPr>
      <a:lvl3pPr marL="946129" indent="-243848" algn="l" rtl="0" eaLnBrk="1" latinLnBrk="0" hangingPunct="1">
        <a:lnSpc>
          <a:spcPct val="100000"/>
        </a:lnSpc>
        <a:spcBef>
          <a:spcPct val="20000"/>
        </a:spcBef>
        <a:buClr>
          <a:schemeClr val="accent2"/>
        </a:buClr>
        <a:buFont typeface="Wingdings 2"/>
        <a:buChar char=""/>
        <a:defRPr kumimoji="0" sz="2560" kern="1200">
          <a:solidFill>
            <a:schemeClr val="tx1"/>
          </a:solidFill>
          <a:latin typeface="+mn-lt"/>
          <a:ea typeface="+mn-ea"/>
          <a:cs typeface="+mn-cs"/>
        </a:defRPr>
      </a:lvl3pPr>
      <a:lvl4pPr marL="1170469" indent="-185324" algn="l" rtl="0" eaLnBrk="1" latinLnBrk="0" hangingPunct="1">
        <a:lnSpc>
          <a:spcPct val="100000"/>
        </a:lnSpc>
        <a:spcBef>
          <a:spcPct val="20000"/>
        </a:spcBef>
        <a:buClr>
          <a:schemeClr val="accent3"/>
        </a:buClr>
        <a:buFont typeface="Wingdings 2"/>
        <a:buChar char=""/>
        <a:defRPr kumimoji="0" sz="2133" kern="1200">
          <a:solidFill>
            <a:schemeClr val="tx1"/>
          </a:solidFill>
          <a:latin typeface="+mn-lt"/>
          <a:ea typeface="+mn-ea"/>
          <a:cs typeface="+mn-cs"/>
        </a:defRPr>
      </a:lvl4pPr>
      <a:lvl5pPr marL="1385054" indent="-195078" algn="l" rtl="0" eaLnBrk="1" latinLnBrk="0" hangingPunct="1">
        <a:lnSpc>
          <a:spcPct val="100000"/>
        </a:lnSpc>
        <a:spcBef>
          <a:spcPct val="20000"/>
        </a:spcBef>
        <a:buClr>
          <a:schemeClr val="accent4"/>
        </a:buClr>
        <a:buFont typeface="Wingdings 2"/>
        <a:buChar char=""/>
        <a:defRPr kumimoji="0" sz="2133" kern="1200">
          <a:solidFill>
            <a:schemeClr val="tx1"/>
          </a:solidFill>
          <a:latin typeface="+mn-lt"/>
          <a:ea typeface="+mn-ea"/>
          <a:cs typeface="+mn-cs"/>
        </a:defRPr>
      </a:lvl5pPr>
      <a:lvl6pPr marL="1609394" indent="-195078" algn="l" rtl="0" eaLnBrk="1" latinLnBrk="0" hangingPunct="1">
        <a:lnSpc>
          <a:spcPct val="100000"/>
        </a:lnSpc>
        <a:spcBef>
          <a:spcPct val="20000"/>
        </a:spcBef>
        <a:buClr>
          <a:schemeClr val="accent5"/>
        </a:buClr>
        <a:buFont typeface="Wingdings 2"/>
        <a:buChar char=""/>
        <a:defRPr kumimoji="0" sz="2133" kern="1200">
          <a:solidFill>
            <a:schemeClr val="tx1"/>
          </a:solidFill>
          <a:latin typeface="+mn-lt"/>
          <a:ea typeface="+mn-ea"/>
          <a:cs typeface="+mn-cs"/>
        </a:defRPr>
      </a:lvl6pPr>
      <a:lvl7pPr marL="1833734" indent="-195078" algn="l" rtl="0" eaLnBrk="1" latinLnBrk="0" hangingPunct="1">
        <a:lnSpc>
          <a:spcPct val="100000"/>
        </a:lnSpc>
        <a:spcBef>
          <a:spcPct val="20000"/>
        </a:spcBef>
        <a:buClr>
          <a:schemeClr val="accent6"/>
        </a:buClr>
        <a:buFont typeface="Wingdings 2"/>
        <a:buChar char=""/>
        <a:defRPr kumimoji="0" sz="2133" kern="1200">
          <a:solidFill>
            <a:schemeClr val="tx1"/>
          </a:solidFill>
          <a:latin typeface="+mn-lt"/>
          <a:ea typeface="+mn-ea"/>
          <a:cs typeface="+mn-cs"/>
        </a:defRPr>
      </a:lvl7pPr>
      <a:lvl8pPr marL="2048320" indent="-195078" algn="l" rtl="0" eaLnBrk="1" latinLnBrk="0" hangingPunct="1">
        <a:lnSpc>
          <a:spcPct val="100000"/>
        </a:lnSpc>
        <a:spcBef>
          <a:spcPct val="20000"/>
        </a:spcBef>
        <a:buClr>
          <a:schemeClr val="accent6"/>
        </a:buClr>
        <a:buFont typeface="Wingdings 2"/>
        <a:buChar char=""/>
        <a:defRPr kumimoji="0" sz="2133" kern="1200">
          <a:solidFill>
            <a:schemeClr val="tx1"/>
          </a:solidFill>
          <a:latin typeface="+mn-lt"/>
          <a:ea typeface="+mn-ea"/>
          <a:cs typeface="+mn-cs"/>
        </a:defRPr>
      </a:lvl8pPr>
      <a:lvl9pPr marL="2272660" indent="-195078" algn="l" rtl="0" eaLnBrk="1" latinLnBrk="0" hangingPunct="1">
        <a:lnSpc>
          <a:spcPct val="100000"/>
        </a:lnSpc>
        <a:spcBef>
          <a:spcPct val="20000"/>
        </a:spcBef>
        <a:buClr>
          <a:schemeClr val="accent6"/>
        </a:buClr>
        <a:buFont typeface="Wingdings 2"/>
        <a:buChar char=""/>
        <a:defRPr kumimoji="0" sz="2133"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87695" algn="l" rtl="0" eaLnBrk="1" latinLnBrk="0" hangingPunct="1">
        <a:defRPr kumimoji="0" kern="1200">
          <a:solidFill>
            <a:schemeClr val="tx1"/>
          </a:solidFill>
          <a:latin typeface="+mn-lt"/>
          <a:ea typeface="+mn-ea"/>
          <a:cs typeface="+mn-cs"/>
        </a:defRPr>
      </a:lvl2pPr>
      <a:lvl3pPr marL="975390" algn="l" rtl="0" eaLnBrk="1" latinLnBrk="0" hangingPunct="1">
        <a:defRPr kumimoji="0" kern="1200">
          <a:solidFill>
            <a:schemeClr val="tx1"/>
          </a:solidFill>
          <a:latin typeface="+mn-lt"/>
          <a:ea typeface="+mn-ea"/>
          <a:cs typeface="+mn-cs"/>
        </a:defRPr>
      </a:lvl3pPr>
      <a:lvl4pPr marL="1463086" algn="l" rtl="0" eaLnBrk="1" latinLnBrk="0" hangingPunct="1">
        <a:defRPr kumimoji="0" kern="1200">
          <a:solidFill>
            <a:schemeClr val="tx1"/>
          </a:solidFill>
          <a:latin typeface="+mn-lt"/>
          <a:ea typeface="+mn-ea"/>
          <a:cs typeface="+mn-cs"/>
        </a:defRPr>
      </a:lvl4pPr>
      <a:lvl5pPr marL="1950781" algn="l" rtl="0" eaLnBrk="1" latinLnBrk="0" hangingPunct="1">
        <a:defRPr kumimoji="0" kern="1200">
          <a:solidFill>
            <a:schemeClr val="tx1"/>
          </a:solidFill>
          <a:latin typeface="+mn-lt"/>
          <a:ea typeface="+mn-ea"/>
          <a:cs typeface="+mn-cs"/>
        </a:defRPr>
      </a:lvl5pPr>
      <a:lvl6pPr marL="2438476" algn="l" rtl="0" eaLnBrk="1" latinLnBrk="0" hangingPunct="1">
        <a:defRPr kumimoji="0" kern="1200">
          <a:solidFill>
            <a:schemeClr val="tx1"/>
          </a:solidFill>
          <a:latin typeface="+mn-lt"/>
          <a:ea typeface="+mn-ea"/>
          <a:cs typeface="+mn-cs"/>
        </a:defRPr>
      </a:lvl6pPr>
      <a:lvl7pPr marL="2926171" algn="l" rtl="0" eaLnBrk="1" latinLnBrk="0" hangingPunct="1">
        <a:defRPr kumimoji="0" kern="1200">
          <a:solidFill>
            <a:schemeClr val="tx1"/>
          </a:solidFill>
          <a:latin typeface="+mn-lt"/>
          <a:ea typeface="+mn-ea"/>
          <a:cs typeface="+mn-cs"/>
        </a:defRPr>
      </a:lvl7pPr>
      <a:lvl8pPr marL="3413867" algn="l" rtl="0" eaLnBrk="1" latinLnBrk="0" hangingPunct="1">
        <a:defRPr kumimoji="0" kern="1200">
          <a:solidFill>
            <a:schemeClr val="tx1"/>
          </a:solidFill>
          <a:latin typeface="+mn-lt"/>
          <a:ea typeface="+mn-ea"/>
          <a:cs typeface="+mn-cs"/>
        </a:defRPr>
      </a:lvl8pPr>
      <a:lvl9pPr marL="390156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875451"/>
            <a:ext cx="11125200" cy="5302429"/>
          </a:xfrm>
          <a:ln/>
        </p:spPr>
        <p:style>
          <a:lnRef idx="1">
            <a:schemeClr val="accent5"/>
          </a:lnRef>
          <a:fillRef idx="2">
            <a:schemeClr val="accent5"/>
          </a:fillRef>
          <a:effectRef idx="1">
            <a:schemeClr val="accent5"/>
          </a:effectRef>
          <a:fontRef idx="minor">
            <a:schemeClr val="dk1"/>
          </a:fontRef>
        </p:style>
        <p:txBody>
          <a:bodyPr>
            <a:noAutofit/>
          </a:bodyPr>
          <a:lstStyle/>
          <a:p>
            <a:pPr marL="0" indent="0" algn="ctr">
              <a:spcBef>
                <a:spcPts val="0"/>
              </a:spcBef>
              <a:spcAft>
                <a:spcPts val="320"/>
              </a:spcAft>
              <a:buNone/>
            </a:pPr>
            <a:r>
              <a:rPr lang="en-US" sz="3600" b="1" dirty="0">
                <a:solidFill>
                  <a:srgbClr val="0000FF"/>
                </a:solidFill>
                <a:latin typeface="Palatino Linotype" panose="02040502050505030304" pitchFamily="18" charset="0"/>
                <a:ea typeface="Tahoma" panose="020B0604030504040204" pitchFamily="34" charset="0"/>
                <a:cs typeface="Tahoma" panose="020B0604030504040204" pitchFamily="34" charset="0"/>
              </a:rPr>
              <a:t>Welcome to </a:t>
            </a:r>
          </a:p>
          <a:p>
            <a:pPr marL="0" indent="0" algn="ctr">
              <a:lnSpc>
                <a:spcPct val="110000"/>
              </a:lnSpc>
              <a:spcBef>
                <a:spcPts val="0"/>
              </a:spcBef>
              <a:buNone/>
            </a:pPr>
            <a:r>
              <a:rPr lang="en-US" sz="2000" dirty="0">
                <a:solidFill>
                  <a:srgbClr val="006600"/>
                </a:solidFill>
                <a:latin typeface="Palatino Linotype" panose="02040502050505030304" pitchFamily="18" charset="0"/>
                <a:ea typeface="Tahoma" panose="020B0604030504040204" pitchFamily="34" charset="0"/>
                <a:cs typeface="Tahoma" panose="020B0604030504040204" pitchFamily="34" charset="0"/>
              </a:rPr>
              <a:t>HOD and Members of organizing committee, </a:t>
            </a:r>
          </a:p>
          <a:p>
            <a:pPr marL="0" indent="0" algn="ctr">
              <a:lnSpc>
                <a:spcPct val="110000"/>
              </a:lnSpc>
              <a:spcBef>
                <a:spcPts val="0"/>
              </a:spcBef>
              <a:buNone/>
            </a:pPr>
            <a:r>
              <a:rPr lang="en-US" sz="2000" dirty="0">
                <a:solidFill>
                  <a:srgbClr val="C00000"/>
                </a:solidFill>
                <a:latin typeface="Palatino Linotype" panose="02040502050505030304" pitchFamily="18" charset="0"/>
              </a:rPr>
              <a:t>Dept.of Mechanical </a:t>
            </a:r>
            <a:r>
              <a:rPr lang="en-US" sz="2000" dirty="0" err="1">
                <a:solidFill>
                  <a:srgbClr val="C00000"/>
                </a:solidFill>
                <a:latin typeface="Palatino Linotype" panose="02040502050505030304" pitchFamily="18" charset="0"/>
              </a:rPr>
              <a:t>Engg</a:t>
            </a:r>
            <a:r>
              <a:rPr lang="en-US" sz="2000" dirty="0">
                <a:solidFill>
                  <a:srgbClr val="C00000"/>
                </a:solidFill>
                <a:latin typeface="Palatino Linotype" panose="02040502050505030304" pitchFamily="18" charset="0"/>
              </a:rPr>
              <a:t>, SRIT, </a:t>
            </a:r>
            <a:r>
              <a:rPr lang="en-US" sz="2000" dirty="0" err="1">
                <a:solidFill>
                  <a:srgbClr val="C00000"/>
                </a:solidFill>
                <a:latin typeface="Palatino Linotype" panose="02040502050505030304" pitchFamily="18" charset="0"/>
              </a:rPr>
              <a:t>Ananthapuramu</a:t>
            </a:r>
            <a:r>
              <a:rPr lang="en-US" sz="2000" dirty="0">
                <a:solidFill>
                  <a:srgbClr val="C00000"/>
                </a:solidFill>
                <a:latin typeface="Palatino Linotype" panose="02040502050505030304" pitchFamily="18" charset="0"/>
              </a:rPr>
              <a:t>, </a:t>
            </a:r>
          </a:p>
          <a:p>
            <a:pPr marL="0" indent="0" algn="ctr">
              <a:lnSpc>
                <a:spcPct val="110000"/>
              </a:lnSpc>
              <a:spcBef>
                <a:spcPts val="0"/>
              </a:spcBef>
              <a:buNone/>
            </a:pPr>
            <a:r>
              <a:rPr lang="en-US" sz="2000" dirty="0">
                <a:solidFill>
                  <a:srgbClr val="C00000"/>
                </a:solidFill>
                <a:latin typeface="Palatino Linotype" panose="02040502050505030304" pitchFamily="18" charset="0"/>
                <a:ea typeface="Tahoma" panose="020B0604030504040204" pitchFamily="34" charset="0"/>
                <a:cs typeface="Tahoma" panose="020B0604030504040204" pitchFamily="34" charset="0"/>
              </a:rPr>
              <a:t>Review of Project Work </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gn="ctr">
              <a:spcBef>
                <a:spcPts val="0"/>
              </a:spcBef>
              <a:buNone/>
            </a:pP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By</a:t>
            </a:r>
            <a:r>
              <a:rPr lang="en-US" sz="1800" dirty="0" smtClean="0">
                <a:solidFill>
                  <a:schemeClr val="tx1"/>
                </a:solidFill>
                <a:latin typeface="Calibri" panose="020F0502020204030204" pitchFamily="34" charset="0"/>
                <a:ea typeface="Tahoma" panose="020B0604030504040204" pitchFamily="34" charset="0"/>
                <a:cs typeface="Calibri" panose="020F0502020204030204" pitchFamily="34" charset="0"/>
              </a:rPr>
              <a:t> </a:t>
            </a:r>
          </a:p>
          <a:p>
            <a:pPr marL="0" indent="0" algn="just">
              <a:spcBef>
                <a:spcPts val="0"/>
              </a:spcBef>
              <a:buNone/>
            </a:pPr>
            <a:r>
              <a:rPr lang="en-US" sz="1800" dirty="0" smtClean="0">
                <a:solidFill>
                  <a:schemeClr val="tx1"/>
                </a:solidFill>
                <a:latin typeface="Calibri" panose="020F0502020204030204" pitchFamily="34" charset="0"/>
                <a:ea typeface="Tahoma" panose="020B0604030504040204" pitchFamily="34" charset="0"/>
                <a:cs typeface="Calibri" panose="020F0502020204030204" pitchFamily="34" charset="0"/>
              </a:rPr>
              <a:t>                                                             S.SHAHID SALMAN                  194G1A0388</a:t>
            </a:r>
          </a:p>
          <a:p>
            <a:pPr marL="0" indent="0" algn="just">
              <a:spcBef>
                <a:spcPts val="0"/>
              </a:spcBef>
              <a:buNone/>
            </a:pPr>
            <a:r>
              <a:rPr lang="en-US" sz="1800" dirty="0" smtClean="0">
                <a:solidFill>
                  <a:schemeClr val="tx1"/>
                </a:solidFill>
                <a:latin typeface="Calibri" panose="020F0502020204030204" pitchFamily="34" charset="0"/>
                <a:ea typeface="Tahoma" panose="020B0604030504040204" pitchFamily="34" charset="0"/>
                <a:cs typeface="Calibri" panose="020F0502020204030204" pitchFamily="34" charset="0"/>
              </a:rPr>
              <a:t>                                                             R VENKATAPATHI NAIDU         194G1A03A3</a:t>
            </a:r>
          </a:p>
          <a:p>
            <a:pPr marL="0" indent="0">
              <a:spcBef>
                <a:spcPts val="0"/>
              </a:spcBef>
              <a:buNone/>
            </a:pPr>
            <a:r>
              <a:rPr lang="en-US" sz="1800" dirty="0" smtClean="0">
                <a:solidFill>
                  <a:schemeClr val="tx1"/>
                </a:solidFill>
                <a:latin typeface="Calibri" panose="020F0502020204030204" pitchFamily="34" charset="0"/>
                <a:ea typeface="Tahoma" panose="020B0604030504040204" pitchFamily="34" charset="0"/>
                <a:cs typeface="Calibri" panose="020F0502020204030204" pitchFamily="34" charset="0"/>
              </a:rPr>
              <a:t>                                                             R VINAY KUMAR REDDY          194G1A03A6</a:t>
            </a:r>
          </a:p>
          <a:p>
            <a:pPr marL="0" indent="0">
              <a:spcBef>
                <a:spcPts val="0"/>
              </a:spcBef>
              <a:buNone/>
            </a:pPr>
            <a:r>
              <a:rPr lang="en-US" sz="1800" dirty="0" smtClean="0">
                <a:solidFill>
                  <a:schemeClr val="tx1"/>
                </a:solidFill>
                <a:latin typeface="Calibri" panose="020F0502020204030204" pitchFamily="34" charset="0"/>
                <a:ea typeface="Tahoma" panose="020B0604030504040204" pitchFamily="34" charset="0"/>
                <a:cs typeface="Calibri" panose="020F0502020204030204" pitchFamily="34" charset="0"/>
              </a:rPr>
              <a:t>                                                             K VISHNU PRIYA                        194G1A03A8</a:t>
            </a:r>
          </a:p>
          <a:p>
            <a:pPr marL="0" indent="0">
              <a:spcBef>
                <a:spcPts val="0"/>
              </a:spcBef>
              <a:buNone/>
            </a:pPr>
            <a:r>
              <a:rPr lang="en-US" sz="1800" dirty="0" smtClean="0">
                <a:solidFill>
                  <a:schemeClr val="tx1"/>
                </a:solidFill>
                <a:latin typeface="Calibri" panose="020F0502020204030204" pitchFamily="34" charset="0"/>
                <a:ea typeface="Tahoma" panose="020B0604030504040204" pitchFamily="34" charset="0"/>
                <a:cs typeface="Calibri" panose="020F0502020204030204" pitchFamily="34" charset="0"/>
              </a:rPr>
              <a:t>                                                             S SHAHIR                                    204G5A0320</a:t>
            </a:r>
          </a:p>
          <a:p>
            <a:pPr marL="0" indent="0">
              <a:spcBef>
                <a:spcPts val="0"/>
              </a:spcBef>
              <a:buNone/>
            </a:pPr>
            <a:r>
              <a:rPr lang="en-US" sz="1800" dirty="0" smtClean="0">
                <a:solidFill>
                  <a:schemeClr val="tx1"/>
                </a:solidFill>
                <a:latin typeface="Calibri" panose="020F0502020204030204" pitchFamily="34" charset="0"/>
                <a:ea typeface="Tahoma" panose="020B0604030504040204" pitchFamily="34" charset="0"/>
                <a:cs typeface="Calibri" panose="020F0502020204030204" pitchFamily="34" charset="0"/>
              </a:rPr>
              <a:t>                                                             V VASANTH KUMAR                 204G5A0322</a:t>
            </a:r>
          </a:p>
          <a:p>
            <a:pPr marL="0" indent="0">
              <a:spcBef>
                <a:spcPts val="0"/>
              </a:spcBef>
              <a:buNone/>
            </a:pPr>
            <a:endParaRPr lang="en-US" sz="1800" dirty="0" smtClean="0">
              <a:solidFill>
                <a:schemeClr val="tx1"/>
              </a:solidFill>
              <a:latin typeface="Calibri" panose="020F0502020204030204" pitchFamily="34" charset="0"/>
              <a:ea typeface="Tahoma" panose="020B0604030504040204" pitchFamily="34" charset="0"/>
              <a:cs typeface="Calibri" panose="020F0502020204030204" pitchFamily="34" charset="0"/>
            </a:endParaRPr>
          </a:p>
          <a:p>
            <a:pPr marL="0" indent="0" algn="ctr">
              <a:spcBef>
                <a:spcPts val="0"/>
              </a:spcBef>
              <a:buNone/>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Under the guidance of </a:t>
            </a:r>
          </a:p>
          <a:p>
            <a:pPr marL="0" indent="0" algn="ctr">
              <a:spcBef>
                <a:spcPts val="0"/>
              </a:spcBef>
              <a:buNone/>
            </a:pPr>
            <a:r>
              <a:rPr lang="en-US" sz="20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Mrs.T</a:t>
            </a: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Kiranmayee</a:t>
            </a: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M.Tech</a:t>
            </a:r>
            <a:endPar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gn="ctr">
              <a:spcBef>
                <a:spcPts val="0"/>
              </a:spcBef>
              <a:buNone/>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Assistant Professor of ME, SRIT</a:t>
            </a:r>
          </a:p>
          <a:p>
            <a:pPr marL="0" indent="0" algn="ctr">
              <a:spcBef>
                <a:spcPts val="0"/>
              </a:spcBef>
              <a:buNone/>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Mechanical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Engg</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SRIT,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Ananthapuramu</a:t>
            </a:r>
            <a:endParaRPr lang="en-US" sz="24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pic>
        <p:nvPicPr>
          <p:cNvPr id="6" name="image1.png"/>
          <p:cNvPicPr/>
          <p:nvPr/>
        </p:nvPicPr>
        <p:blipFill>
          <a:blip r:embed="rId2" cstate="print"/>
          <a:srcRect/>
          <a:stretch>
            <a:fillRect/>
          </a:stretch>
        </p:blipFill>
        <p:spPr>
          <a:xfrm>
            <a:off x="2897560" y="6393904"/>
            <a:ext cx="7848872" cy="893862"/>
          </a:xfrm>
          <a:prstGeom prst="rect">
            <a:avLst/>
          </a:prstGeom>
          <a:ln/>
        </p:spPr>
      </p:pic>
    </p:spTree>
    <p:extLst>
      <p:ext uri="{BB962C8B-B14F-4D97-AF65-F5344CB8AC3E}">
        <p14:creationId xmlns:p14="http://schemas.microsoft.com/office/powerpoint/2010/main" xmlns="" val="245307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F4A237-58DC-4CB8-A92A-C7FDFBDB682E}" type="slidenum">
              <a:rPr lang="en-US" smtClean="0"/>
              <a:pPr/>
              <a:t>10</a:t>
            </a:fld>
            <a:endParaRPr lang="en-US"/>
          </a:p>
        </p:txBody>
      </p:sp>
      <p:pic>
        <p:nvPicPr>
          <p:cNvPr id="3" name="Picture 2"/>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00018" y="371452"/>
            <a:ext cx="5516880" cy="2228850"/>
          </a:xfrm>
          <a:prstGeom prst="rect">
            <a:avLst/>
          </a:prstGeom>
        </p:spPr>
      </p:pic>
      <p:sp>
        <p:nvSpPr>
          <p:cNvPr id="4" name="TextBox 3"/>
          <p:cNvSpPr txBox="1"/>
          <p:nvPr/>
        </p:nvSpPr>
        <p:spPr>
          <a:xfrm>
            <a:off x="1571588" y="3014658"/>
            <a:ext cx="2158155" cy="369332"/>
          </a:xfrm>
          <a:prstGeom prst="rect">
            <a:avLst/>
          </a:prstGeom>
          <a:noFill/>
        </p:spPr>
        <p:txBody>
          <a:bodyPr wrap="none" rtlCol="0">
            <a:spAutoFit/>
          </a:bodyPr>
          <a:lstStyle/>
          <a:p>
            <a:r>
              <a:rPr lang="en-US" dirty="0" smtClean="0"/>
              <a:t>Figure 1: Ball bearing</a:t>
            </a:r>
            <a:endParaRPr lang="en-US" dirty="0"/>
          </a:p>
        </p:txBody>
      </p:sp>
      <p:pic>
        <p:nvPicPr>
          <p:cNvPr id="5" name="Picture 4"/>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215190" y="657204"/>
            <a:ext cx="5429288" cy="2071702"/>
          </a:xfrm>
          <a:prstGeom prst="rect">
            <a:avLst/>
          </a:prstGeom>
          <a:noFill/>
          <a:ln>
            <a:noFill/>
          </a:ln>
        </p:spPr>
      </p:pic>
      <p:sp>
        <p:nvSpPr>
          <p:cNvPr id="6" name="TextBox 5"/>
          <p:cNvSpPr txBox="1"/>
          <p:nvPr/>
        </p:nvSpPr>
        <p:spPr>
          <a:xfrm>
            <a:off x="8572512" y="2943220"/>
            <a:ext cx="2136739" cy="369332"/>
          </a:xfrm>
          <a:prstGeom prst="rect">
            <a:avLst/>
          </a:prstGeom>
          <a:noFill/>
        </p:spPr>
        <p:txBody>
          <a:bodyPr wrap="square" rtlCol="0">
            <a:spAutoFit/>
          </a:bodyPr>
          <a:lstStyle/>
          <a:p>
            <a:r>
              <a:rPr lang="en-US" dirty="0" smtClean="0"/>
              <a:t>Figure 2: ball bracket</a:t>
            </a:r>
            <a:endParaRPr lang="en-US" dirty="0"/>
          </a:p>
        </p:txBody>
      </p:sp>
      <p:pic>
        <p:nvPicPr>
          <p:cNvPr id="7" name="Picture 6"/>
          <p:cNvPicPr/>
          <p:nvPr/>
        </p:nvPicPr>
        <p:blipFill>
          <a:blip r:embed="rId4">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142960" y="4300542"/>
            <a:ext cx="4143404" cy="1813560"/>
          </a:xfrm>
          <a:prstGeom prst="rect">
            <a:avLst/>
          </a:prstGeom>
          <a:noFill/>
          <a:ln>
            <a:noFill/>
          </a:ln>
        </p:spPr>
      </p:pic>
      <p:sp>
        <p:nvSpPr>
          <p:cNvPr id="8" name="TextBox 7"/>
          <p:cNvSpPr txBox="1"/>
          <p:nvPr/>
        </p:nvSpPr>
        <p:spPr>
          <a:xfrm>
            <a:off x="1928778" y="6372244"/>
            <a:ext cx="2175211" cy="369332"/>
          </a:xfrm>
          <a:prstGeom prst="rect">
            <a:avLst/>
          </a:prstGeom>
          <a:noFill/>
        </p:spPr>
        <p:txBody>
          <a:bodyPr wrap="none" rtlCol="0">
            <a:spAutoFit/>
          </a:bodyPr>
          <a:lstStyle/>
          <a:p>
            <a:r>
              <a:rPr lang="en-IN" dirty="0" smtClean="0"/>
              <a:t>Figure 3: Bracket nut </a:t>
            </a:r>
            <a:endParaRPr lang="en-US" dirty="0"/>
          </a:p>
        </p:txBody>
      </p:sp>
      <p:pic>
        <p:nvPicPr>
          <p:cNvPr id="9" name="Picture 8"/>
          <p:cNvPicPr/>
          <p:nvPr/>
        </p:nvPicPr>
        <p:blipFill>
          <a:blip r:embed="rId5">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500942" y="4300542"/>
            <a:ext cx="5072098" cy="1626235"/>
          </a:xfrm>
          <a:prstGeom prst="rect">
            <a:avLst/>
          </a:prstGeom>
          <a:noFill/>
          <a:ln>
            <a:noFill/>
          </a:ln>
        </p:spPr>
      </p:pic>
      <p:sp>
        <p:nvSpPr>
          <p:cNvPr id="10" name="TextBox 9"/>
          <p:cNvSpPr txBox="1"/>
          <p:nvPr/>
        </p:nvSpPr>
        <p:spPr>
          <a:xfrm>
            <a:off x="8572512" y="6300806"/>
            <a:ext cx="2177840" cy="369332"/>
          </a:xfrm>
          <a:prstGeom prst="rect">
            <a:avLst/>
          </a:prstGeom>
          <a:noFill/>
        </p:spPr>
        <p:txBody>
          <a:bodyPr wrap="none" rtlCol="0">
            <a:spAutoFit/>
          </a:bodyPr>
          <a:lstStyle/>
          <a:p>
            <a:r>
              <a:rPr lang="en-US" dirty="0" smtClean="0"/>
              <a:t>Figure 4: </a:t>
            </a:r>
            <a:r>
              <a:rPr lang="en-US" dirty="0" err="1" smtClean="0"/>
              <a:t>slotter</a:t>
            </a:r>
            <a:r>
              <a:rPr lang="en-US" dirty="0" smtClean="0"/>
              <a:t> lever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486D535-DD25-41F3-A423-85BBE39168C6}"/>
              </a:ext>
            </a:extLst>
          </p:cNvPr>
          <p:cNvSpPr>
            <a:spLocks noGrp="1"/>
          </p:cNvSpPr>
          <p:nvPr>
            <p:ph type="sldNum" sz="quarter" idx="12"/>
          </p:nvPr>
        </p:nvSpPr>
        <p:spPr/>
        <p:txBody>
          <a:bodyPr/>
          <a:lstStyle/>
          <a:p>
            <a:fld id="{98F4A237-58DC-4CB8-A92A-C7FDFBDB682E}" type="slidenum">
              <a:rPr lang="en-US" smtClean="0"/>
              <a:pPr/>
              <a:t>11</a:t>
            </a:fld>
            <a:endParaRPr lang="en-US"/>
          </a:p>
        </p:txBody>
      </p:sp>
      <p:pic>
        <p:nvPicPr>
          <p:cNvPr id="5" name="Picture 4">
            <a:extLst>
              <a:ext uri="{FF2B5EF4-FFF2-40B4-BE49-F238E27FC236}">
                <a16:creationId xmlns:a16="http://schemas.microsoft.com/office/drawing/2014/main" xmlns="" id="{3C3FCDEF-934B-45F7-8346-E1B113BF589F}"/>
              </a:ext>
            </a:extLst>
          </p:cNvPr>
          <p:cNvPicPr>
            <a:picLocks noChangeAspect="1"/>
          </p:cNvPicPr>
          <p:nvPr/>
        </p:nvPicPr>
        <p:blipFill>
          <a:blip r:embed="rId2" cstate="print"/>
          <a:stretch>
            <a:fillRect/>
          </a:stretch>
        </p:blipFill>
        <p:spPr>
          <a:xfrm>
            <a:off x="7722096" y="489248"/>
            <a:ext cx="5184576" cy="2916324"/>
          </a:xfrm>
          <a:prstGeom prst="rect">
            <a:avLst/>
          </a:prstGeom>
        </p:spPr>
      </p:pic>
      <p:sp>
        <p:nvSpPr>
          <p:cNvPr id="1028" name="AutoShape 4" descr="blob:https://web.whatsapp.com/043c7d76-fc56-4e98-ac19-1fc279be401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WhatsApp Image 2023-03-17 at 4.40.19 PM.jpeg"/>
          <p:cNvPicPr>
            <a:picLocks noChangeAspect="1"/>
          </p:cNvPicPr>
          <p:nvPr/>
        </p:nvPicPr>
        <p:blipFill>
          <a:blip r:embed="rId3" cstate="print"/>
          <a:stretch>
            <a:fillRect/>
          </a:stretch>
        </p:blipFill>
        <p:spPr>
          <a:xfrm>
            <a:off x="593304" y="561256"/>
            <a:ext cx="5050250" cy="2840766"/>
          </a:xfrm>
          <a:prstGeom prst="rect">
            <a:avLst/>
          </a:prstGeom>
        </p:spPr>
      </p:pic>
      <p:pic>
        <p:nvPicPr>
          <p:cNvPr id="10" name="Picture 9" descr="WhatsApp Image 2023-03-18 at 10.21.16 AM.jpeg"/>
          <p:cNvPicPr>
            <a:picLocks noChangeAspect="1"/>
          </p:cNvPicPr>
          <p:nvPr/>
        </p:nvPicPr>
        <p:blipFill>
          <a:blip r:embed="rId4" cstate="print"/>
          <a:stretch>
            <a:fillRect/>
          </a:stretch>
        </p:blipFill>
        <p:spPr>
          <a:xfrm>
            <a:off x="714332" y="3729038"/>
            <a:ext cx="4919091" cy="3231228"/>
          </a:xfrm>
          <a:prstGeom prst="rect">
            <a:avLst/>
          </a:prstGeom>
        </p:spPr>
      </p:pic>
      <p:pic>
        <p:nvPicPr>
          <p:cNvPr id="11" name="Picture 10">
            <a:extLst>
              <a:ext uri="{FF2B5EF4-FFF2-40B4-BE49-F238E27FC236}">
                <a16:creationId xmlns:a16="http://schemas.microsoft.com/office/drawing/2014/main" xmlns="" id="{2175B050-00B3-4824-80E2-FB44E5B2DED5}"/>
              </a:ext>
            </a:extLst>
          </p:cNvPr>
          <p:cNvPicPr>
            <a:picLocks noChangeAspect="1"/>
          </p:cNvPicPr>
          <p:nvPr/>
        </p:nvPicPr>
        <p:blipFill>
          <a:blip r:embed="rId5" cstate="print"/>
          <a:stretch>
            <a:fillRect/>
          </a:stretch>
        </p:blipFill>
        <p:spPr>
          <a:xfrm>
            <a:off x="7715256" y="3871914"/>
            <a:ext cx="5286412" cy="2973606"/>
          </a:xfrm>
          <a:prstGeom prst="rect">
            <a:avLst/>
          </a:prstGeom>
        </p:spPr>
      </p:pic>
    </p:spTree>
    <p:extLst>
      <p:ext uri="{BB962C8B-B14F-4D97-AF65-F5344CB8AC3E}">
        <p14:creationId xmlns:p14="http://schemas.microsoft.com/office/powerpoint/2010/main" xmlns="" val="345419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F4A237-58DC-4CB8-A92A-C7FDFBDB682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8F4A237-58DC-4CB8-A92A-C7FDFBDB682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61837-AAEF-4977-88F5-F21002583B23}"/>
              </a:ext>
            </a:extLst>
          </p:cNvPr>
          <p:cNvSpPr>
            <a:spLocks noGrp="1"/>
          </p:cNvSpPr>
          <p:nvPr>
            <p:ph type="title"/>
          </p:nvPr>
        </p:nvSpPr>
        <p:spPr/>
        <p:txBody>
          <a:bodyPr/>
          <a:lstStyle/>
          <a:p>
            <a:r>
              <a:rPr lang="en-US" dirty="0"/>
              <a:t>Equipment Procured</a:t>
            </a:r>
          </a:p>
        </p:txBody>
      </p:sp>
      <p:sp>
        <p:nvSpPr>
          <p:cNvPr id="3" name="Content Placeholder 2">
            <a:extLst>
              <a:ext uri="{FF2B5EF4-FFF2-40B4-BE49-F238E27FC236}">
                <a16:creationId xmlns:a16="http://schemas.microsoft.com/office/drawing/2014/main" xmlns="" id="{B12B0449-2471-4F9E-BE20-DE8A22490415}"/>
              </a:ext>
            </a:extLst>
          </p:cNvPr>
          <p:cNvSpPr>
            <a:spLocks noGrp="1"/>
          </p:cNvSpPr>
          <p:nvPr>
            <p:ph idx="1"/>
          </p:nvPr>
        </p:nvSpPr>
        <p:spPr/>
        <p:txBody>
          <a:bodyPr/>
          <a:lstStyle/>
          <a:p>
            <a:r>
              <a:rPr lang="en-IN" dirty="0" smtClean="0"/>
              <a:t>Cradle</a:t>
            </a:r>
            <a:endParaRPr lang="en-IN" dirty="0"/>
          </a:p>
          <a:p>
            <a:r>
              <a:rPr lang="en-IN" dirty="0" smtClean="0"/>
              <a:t>Servo Motor</a:t>
            </a:r>
            <a:endParaRPr lang="en-IN" dirty="0"/>
          </a:p>
          <a:p>
            <a:r>
              <a:rPr lang="en-IN" dirty="0" err="1" smtClean="0"/>
              <a:t>Ardunio</a:t>
            </a:r>
            <a:r>
              <a:rPr lang="en-IN" dirty="0" smtClean="0"/>
              <a:t> </a:t>
            </a:r>
            <a:endParaRPr lang="en-IN" dirty="0"/>
          </a:p>
          <a:p>
            <a:r>
              <a:rPr lang="en-IN" dirty="0" err="1" smtClean="0"/>
              <a:t>Gsm</a:t>
            </a:r>
            <a:r>
              <a:rPr lang="en-IN" dirty="0" smtClean="0"/>
              <a:t> module</a:t>
            </a:r>
          </a:p>
          <a:p>
            <a:r>
              <a:rPr lang="en-IN" dirty="0" err="1" smtClean="0"/>
              <a:t>Wifi</a:t>
            </a:r>
            <a:r>
              <a:rPr lang="en-IN" dirty="0" smtClean="0"/>
              <a:t> module</a:t>
            </a:r>
          </a:p>
          <a:p>
            <a:r>
              <a:rPr lang="en-IN" dirty="0" smtClean="0"/>
              <a:t>Sensors like moisture, sound sensor</a:t>
            </a:r>
            <a:endParaRPr lang="en-IN" dirty="0"/>
          </a:p>
          <a:p>
            <a:pPr marL="0" indent="0">
              <a:buNone/>
            </a:pPr>
            <a:endParaRPr lang="en-IN" dirty="0"/>
          </a:p>
          <a:p>
            <a:endParaRPr lang="en-US" dirty="0"/>
          </a:p>
        </p:txBody>
      </p:sp>
      <p:sp>
        <p:nvSpPr>
          <p:cNvPr id="4" name="Slide Number Placeholder 3">
            <a:extLst>
              <a:ext uri="{FF2B5EF4-FFF2-40B4-BE49-F238E27FC236}">
                <a16:creationId xmlns:a16="http://schemas.microsoft.com/office/drawing/2014/main" xmlns="" id="{6CD3B0F9-0BCE-4EC1-B3A8-7406BDF5C983}"/>
              </a:ext>
            </a:extLst>
          </p:cNvPr>
          <p:cNvSpPr>
            <a:spLocks noGrp="1"/>
          </p:cNvSpPr>
          <p:nvPr>
            <p:ph type="sldNum" sz="quarter" idx="12"/>
          </p:nvPr>
        </p:nvSpPr>
        <p:spPr/>
        <p:txBody>
          <a:bodyPr/>
          <a:lstStyle/>
          <a:p>
            <a:fld id="{98F4A237-58DC-4CB8-A92A-C7FDFBDB682E}" type="slidenum">
              <a:rPr lang="en-US" smtClean="0"/>
              <a:pPr/>
              <a:t>14</a:t>
            </a:fld>
            <a:endParaRPr lang="en-US"/>
          </a:p>
        </p:txBody>
      </p:sp>
    </p:spTree>
    <p:extLst>
      <p:ext uri="{BB962C8B-B14F-4D97-AF65-F5344CB8AC3E}">
        <p14:creationId xmlns:p14="http://schemas.microsoft.com/office/powerpoint/2010/main" xmlns="" val="2267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8A31603-F8A7-4FC9-9A0D-20C4CA90785F}"/>
              </a:ext>
            </a:extLst>
          </p:cNvPr>
          <p:cNvSpPr>
            <a:spLocks noGrp="1"/>
          </p:cNvSpPr>
          <p:nvPr>
            <p:ph type="sldNum" sz="quarter" idx="12"/>
          </p:nvPr>
        </p:nvSpPr>
        <p:spPr/>
        <p:txBody>
          <a:bodyPr/>
          <a:lstStyle/>
          <a:p>
            <a:fld id="{98F4A237-58DC-4CB8-A92A-C7FDFBDB682E}" type="slidenum">
              <a:rPr lang="en-US" smtClean="0"/>
              <a:pPr/>
              <a:t>15</a:t>
            </a:fld>
            <a:endParaRPr lang="en-US"/>
          </a:p>
        </p:txBody>
      </p:sp>
      <p:sp>
        <p:nvSpPr>
          <p:cNvPr id="10" name="TextBox 17">
            <a:extLst>
              <a:ext uri="{FF2B5EF4-FFF2-40B4-BE49-F238E27FC236}">
                <a16:creationId xmlns:a16="http://schemas.microsoft.com/office/drawing/2014/main" xmlns="" id="{2A7BB341-89C4-232B-8E06-C260E7C644A5}"/>
              </a:ext>
            </a:extLst>
          </p:cNvPr>
          <p:cNvSpPr txBox="1"/>
          <p:nvPr/>
        </p:nvSpPr>
        <p:spPr>
          <a:xfrm>
            <a:off x="1759830" y="2870633"/>
            <a:ext cx="24718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Fig1 : </a:t>
            </a:r>
            <a:r>
              <a:rPr lang="en-US" dirty="0" smtClean="0"/>
              <a:t>Cradle </a:t>
            </a:r>
            <a:endParaRPr lang="en-US" dirty="0"/>
          </a:p>
        </p:txBody>
      </p:sp>
      <p:sp>
        <p:nvSpPr>
          <p:cNvPr id="11" name="TextBox 18">
            <a:extLst>
              <a:ext uri="{FF2B5EF4-FFF2-40B4-BE49-F238E27FC236}">
                <a16:creationId xmlns:a16="http://schemas.microsoft.com/office/drawing/2014/main" xmlns="" id="{277C7C8C-A3A0-490B-5391-D460186D78D4}"/>
              </a:ext>
            </a:extLst>
          </p:cNvPr>
          <p:cNvSpPr txBox="1"/>
          <p:nvPr/>
        </p:nvSpPr>
        <p:spPr>
          <a:xfrm>
            <a:off x="7362056" y="2870633"/>
            <a:ext cx="263780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Fig2:  </a:t>
            </a:r>
            <a:r>
              <a:rPr lang="en-US" dirty="0" smtClean="0"/>
              <a:t>sound sensor</a:t>
            </a:r>
            <a:endParaRPr lang="en-US" dirty="0"/>
          </a:p>
        </p:txBody>
      </p:sp>
      <p:sp>
        <p:nvSpPr>
          <p:cNvPr id="12" name="TextBox 19">
            <a:extLst>
              <a:ext uri="{FF2B5EF4-FFF2-40B4-BE49-F238E27FC236}">
                <a16:creationId xmlns:a16="http://schemas.microsoft.com/office/drawing/2014/main" xmlns="" id="{18CBECC6-12D6-EC54-58F3-F9B85AC33DC4}"/>
              </a:ext>
            </a:extLst>
          </p:cNvPr>
          <p:cNvSpPr txBox="1"/>
          <p:nvPr/>
        </p:nvSpPr>
        <p:spPr>
          <a:xfrm>
            <a:off x="10170368" y="6103548"/>
            <a:ext cx="18288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Fig3: </a:t>
            </a:r>
            <a:r>
              <a:rPr lang="en-US" dirty="0" smtClean="0"/>
              <a:t>Moisture sensor </a:t>
            </a:r>
            <a:endParaRPr lang="en-US" dirty="0"/>
          </a:p>
        </p:txBody>
      </p:sp>
      <p:sp>
        <p:nvSpPr>
          <p:cNvPr id="13" name="TextBox 20">
            <a:extLst>
              <a:ext uri="{FF2B5EF4-FFF2-40B4-BE49-F238E27FC236}">
                <a16:creationId xmlns:a16="http://schemas.microsoft.com/office/drawing/2014/main" xmlns="" id="{23E9B547-19BF-1A9D-B26C-03BD1B96D825}"/>
              </a:ext>
            </a:extLst>
          </p:cNvPr>
          <p:cNvSpPr txBox="1"/>
          <p:nvPr/>
        </p:nvSpPr>
        <p:spPr>
          <a:xfrm>
            <a:off x="4080814" y="6288214"/>
            <a:ext cx="18288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Fig4: </a:t>
            </a:r>
            <a:r>
              <a:rPr lang="en-US" dirty="0" err="1" smtClean="0"/>
              <a:t>Ardunio</a:t>
            </a:r>
            <a:r>
              <a:rPr lang="en-US" dirty="0" smtClean="0"/>
              <a:t> </a:t>
            </a:r>
            <a:endParaRPr lang="en-US" dirty="0"/>
          </a:p>
        </p:txBody>
      </p:sp>
      <p:sp>
        <p:nvSpPr>
          <p:cNvPr id="6146" name="AutoShape 2" descr="blob:https://web.whatsapp.com/043c7d76-fc56-4e98-ac19-1fc279be401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blob:https://web.whatsapp.com/043c7d76-fc56-4e98-ac19-1fc279be401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00094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59024" y="117184"/>
            <a:ext cx="7997952" cy="512101"/>
          </a:xfrm>
        </p:spPr>
        <p:txBody>
          <a:bodyPr>
            <a:noAutofit/>
          </a:bodyPr>
          <a:lstStyle/>
          <a:p>
            <a:pPr algn="ctr"/>
            <a:r>
              <a:rPr lang="en-IN" sz="3600" b="1" dirty="0">
                <a:effectLst/>
                <a:latin typeface="Times New Roman" panose="02020603050405020304" pitchFamily="18" charset="0"/>
                <a:ea typeface="Tahoma" panose="020B0604030504040204" pitchFamily="34" charset="0"/>
                <a:cs typeface="Times New Roman" panose="02020603050405020304" pitchFamily="18" charset="0"/>
              </a:rPr>
              <a:t>REFERENCES</a:t>
            </a:r>
            <a:endParaRPr lang="en-IN" sz="3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457200" y="746469"/>
            <a:ext cx="12801600" cy="6275784"/>
          </a:xfrm>
          <a:ln>
            <a:solidFill>
              <a:srgbClr val="0000FF"/>
            </a:solidFill>
          </a:ln>
        </p:spPr>
        <p:txBody>
          <a:bodyPr>
            <a:noAutofit/>
          </a:bodyPr>
          <a:lstStyle/>
          <a:p>
            <a:endParaRPr lang="en-US" sz="1600" dirty="0" smtClean="0"/>
          </a:p>
          <a:p>
            <a:r>
              <a:rPr lang="en-US" sz="1600" dirty="0" smtClean="0"/>
              <a:t>Steven Bang; Richard Lam; </a:t>
            </a:r>
            <a:r>
              <a:rPr lang="en-US" sz="1600" dirty="0" err="1" smtClean="0"/>
              <a:t>Natallia</a:t>
            </a:r>
            <a:r>
              <a:rPr lang="en-US" sz="1600" dirty="0" smtClean="0"/>
              <a:t> Lo </a:t>
            </a:r>
            <a:r>
              <a:rPr lang="en-GB" sz="1600" dirty="0" smtClean="0"/>
              <a:t>Cicero (2011), “Rock Me Baby: The Automatic Baby Rocker” </a:t>
            </a:r>
            <a:r>
              <a:rPr lang="en-GB" sz="1600" i="1" dirty="0" smtClean="0"/>
              <a:t>Project for, </a:t>
            </a:r>
            <a:r>
              <a:rPr lang="en-GB" sz="1600" i="1" dirty="0" err="1" smtClean="0"/>
              <a:t>SanJose</a:t>
            </a:r>
            <a:r>
              <a:rPr lang="en-GB" sz="1600" i="1" dirty="0" smtClean="0"/>
              <a:t> State University, Department of </a:t>
            </a:r>
            <a:r>
              <a:rPr lang="en-US" sz="1600" i="1" dirty="0" smtClean="0"/>
              <a:t>Mechanical and Aerospace Engineering,</a:t>
            </a:r>
            <a:r>
              <a:rPr lang="en-US" sz="1600" dirty="0" smtClean="0"/>
              <a:t>.</a:t>
            </a:r>
          </a:p>
          <a:p>
            <a:r>
              <a:rPr lang="en-GB" sz="1600" dirty="0" err="1" smtClean="0"/>
              <a:t>Acredolo</a:t>
            </a:r>
            <a:r>
              <a:rPr lang="en-GB" sz="1600" dirty="0" smtClean="0"/>
              <a:t>, L. and </a:t>
            </a:r>
            <a:r>
              <a:rPr lang="en-GB" sz="1600" dirty="0" err="1" smtClean="0"/>
              <a:t>Goodwyn</a:t>
            </a:r>
            <a:r>
              <a:rPr lang="en-GB" sz="1600" dirty="0" smtClean="0"/>
              <a:t>, S “ putting Energy into Vibration, from journal publish in 2000”,Graph Frequency of vibration of the swing...2000. </a:t>
            </a:r>
          </a:p>
          <a:p>
            <a:r>
              <a:rPr lang="en-GB" sz="1600" dirty="0" smtClean="0"/>
              <a:t>Andrews, L. “For Baby Swing Consideration before Installing Baby Swing, Automatic baby swing”. 2002. </a:t>
            </a:r>
          </a:p>
          <a:p>
            <a:r>
              <a:rPr lang="en-GB" sz="1600" dirty="0" smtClean="0"/>
              <a:t>A.L. Schwab, J.P. </a:t>
            </a:r>
            <a:r>
              <a:rPr lang="en-GB" sz="1600" dirty="0" err="1" smtClean="0"/>
              <a:t>Meijaard</a:t>
            </a:r>
            <a:r>
              <a:rPr lang="en-GB" sz="1600" dirty="0" smtClean="0"/>
              <a:t>, and P. </a:t>
            </a:r>
            <a:r>
              <a:rPr lang="en-GB" sz="1600" dirty="0" err="1" smtClean="0"/>
              <a:t>Meijers</a:t>
            </a:r>
            <a:r>
              <a:rPr lang="en-GB" sz="1600" dirty="0" smtClean="0"/>
              <a:t>, “A comparison of revolute joint clearance model in the dynamic analysis of rigid and elastic mechanical systems,” Mechanism and Machine Theory, vol. 37, no. 9, pp. 895- 913, 2002. </a:t>
            </a:r>
          </a:p>
          <a:p>
            <a:r>
              <a:rPr lang="en-GB" sz="1600" dirty="0" err="1" smtClean="0"/>
              <a:t>Chau</a:t>
            </a:r>
            <a:r>
              <a:rPr lang="en-GB" sz="1600" dirty="0" smtClean="0"/>
              <a:t>-Kai-Hsieh; </a:t>
            </a:r>
            <a:r>
              <a:rPr lang="en-GB" sz="1600" dirty="0" err="1" smtClean="0"/>
              <a:t>Chiung</a:t>
            </a:r>
            <a:r>
              <a:rPr lang="en-GB" sz="1600" dirty="0" smtClean="0"/>
              <a:t> Lin; Taiwan; “Baby Cry Recognizer” US 5668780, Date of Patent ,1997. </a:t>
            </a:r>
          </a:p>
          <a:p>
            <a:r>
              <a:rPr lang="en-GB" sz="1600" dirty="0" smtClean="0"/>
              <a:t>Cabrera J A, Simon A and Prado M (2002), “Optimal Synthesis of Mechanisms with Genetic </a:t>
            </a:r>
            <a:r>
              <a:rPr lang="en-GB" sz="1600" dirty="0" err="1" smtClean="0"/>
              <a:t>Algorithm”,Mechanism</a:t>
            </a:r>
            <a:r>
              <a:rPr lang="en-GB" sz="1600" dirty="0" smtClean="0"/>
              <a:t> and Machine Theory, </a:t>
            </a:r>
            <a:r>
              <a:rPr lang="en-GB" sz="1600" dirty="0" err="1" smtClean="0"/>
              <a:t>ol</a:t>
            </a:r>
            <a:r>
              <a:rPr lang="en-GB" sz="1600" dirty="0" smtClean="0"/>
              <a:t>. 37, No. 10, pp. 1165-1177. </a:t>
            </a:r>
          </a:p>
          <a:p>
            <a:r>
              <a:rPr lang="en-GB" sz="1600" dirty="0" err="1" smtClean="0"/>
              <a:t>Chiou</a:t>
            </a:r>
            <a:r>
              <a:rPr lang="en-GB" sz="1600" dirty="0" smtClean="0"/>
              <a:t> S-J and Kota S (1999), “Automated Conceptual Design of Mechanisms”, Mechanism and Machine Theory, Vol. 34, No. 3, pp. 467-495. </a:t>
            </a:r>
          </a:p>
          <a:p>
            <a:r>
              <a:rPr lang="en-GB" sz="1600" dirty="0" err="1" smtClean="0"/>
              <a:t>Christiaan</a:t>
            </a:r>
            <a:r>
              <a:rPr lang="en-GB" sz="1600" dirty="0" smtClean="0"/>
              <a:t> </a:t>
            </a:r>
            <a:r>
              <a:rPr lang="en-GB" sz="1600" dirty="0" err="1" smtClean="0"/>
              <a:t>Huygen</a:t>
            </a:r>
            <a:r>
              <a:rPr lang="en-GB" sz="1600" dirty="0" smtClean="0"/>
              <a:t> (1665) observed that the cradle link harmonic oscillator and the system models have a single degree of freedom. </a:t>
            </a:r>
          </a:p>
          <a:p>
            <a:r>
              <a:rPr lang="en-US" sz="1600" dirty="0" smtClean="0"/>
              <a:t>Christenson, T. R., </a:t>
            </a:r>
            <a:r>
              <a:rPr lang="en-US" sz="1600" dirty="0" err="1" smtClean="0"/>
              <a:t>Schmale</a:t>
            </a:r>
            <a:r>
              <a:rPr lang="en-US" sz="1600" dirty="0" smtClean="0"/>
              <a:t>, D. T., 1999, “A Batch Wafer Scale LIGA Assembly and Packaging Technique Via Diffusion Bonding,” Twelfth IEEE International Conference on </a:t>
            </a:r>
            <a:r>
              <a:rPr lang="en-US" sz="1600" dirty="0" err="1" smtClean="0"/>
              <a:t>Microelectromechanical</a:t>
            </a:r>
            <a:r>
              <a:rPr lang="en-US" sz="1600" dirty="0" smtClean="0"/>
              <a:t> microphone </a:t>
            </a:r>
            <a:r>
              <a:rPr lang="en-US" sz="1600" dirty="0" err="1" smtClean="0"/>
              <a:t>sensig</a:t>
            </a:r>
            <a:r>
              <a:rPr lang="en-US" sz="1600" dirty="0" smtClean="0"/>
              <a:t> Systems, 17 - 21 Jan. 1999, pp. 476 - 481. </a:t>
            </a:r>
          </a:p>
          <a:p>
            <a:r>
              <a:rPr lang="en-GB" sz="1600" dirty="0" err="1" smtClean="0"/>
              <a:t>E.Ngale</a:t>
            </a:r>
            <a:r>
              <a:rPr lang="en-GB" sz="1600" dirty="0" smtClean="0"/>
              <a:t> </a:t>
            </a:r>
            <a:r>
              <a:rPr lang="en-GB" sz="1600" dirty="0" err="1" smtClean="0"/>
              <a:t>Haulin</a:t>
            </a:r>
            <a:r>
              <a:rPr lang="en-GB" sz="1600" dirty="0" smtClean="0"/>
              <a:t>, A.A. </a:t>
            </a:r>
            <a:r>
              <a:rPr lang="en-GB" sz="1600" dirty="0" err="1" smtClean="0"/>
              <a:t>Lakis</a:t>
            </a:r>
            <a:r>
              <a:rPr lang="en-GB" sz="1600" dirty="0" smtClean="0"/>
              <a:t>, &amp; Ravine, “Optimal synthesis of a </a:t>
            </a:r>
            <a:r>
              <a:rPr lang="en-GB" sz="1600" dirty="0" err="1" smtClean="0"/>
              <a:t>cardle</a:t>
            </a:r>
            <a:r>
              <a:rPr lang="en-GB" sz="1600" dirty="0" smtClean="0"/>
              <a:t> link mechanism used in hand prosthesis”, Mechanism and Machine Theory , 2000, 36, 1203- 1214. </a:t>
            </a:r>
          </a:p>
          <a:p>
            <a:r>
              <a:rPr lang="en-GB" sz="1600" dirty="0" smtClean="0"/>
              <a:t>G. </a:t>
            </a:r>
            <a:r>
              <a:rPr lang="en-GB" sz="1600" dirty="0" err="1" smtClean="0"/>
              <a:t>Gilardi</a:t>
            </a:r>
            <a:r>
              <a:rPr lang="en-GB" sz="1600" dirty="0" smtClean="0"/>
              <a:t>, and I. </a:t>
            </a:r>
            <a:r>
              <a:rPr lang="en-GB" sz="1600" dirty="0" err="1" smtClean="0"/>
              <a:t>Sharf</a:t>
            </a:r>
            <a:r>
              <a:rPr lang="en-GB" sz="1600" dirty="0" smtClean="0"/>
              <a:t>, “Literature survey of contact dynamics mode-ling,” Mechanism and Machine Theory, vol. 37, no. 10, pp. 1213-1239, 2002. </a:t>
            </a:r>
          </a:p>
          <a:p>
            <a:r>
              <a:rPr lang="en-GB" sz="1600" dirty="0" err="1" smtClean="0"/>
              <a:t>Gim</a:t>
            </a:r>
            <a:r>
              <a:rPr lang="en-GB" sz="1600" dirty="0" smtClean="0"/>
              <a:t> Wong, “Automatic baby crib rocker” US 3952343, Date of Patent:,1976. </a:t>
            </a:r>
          </a:p>
          <a:p>
            <a:r>
              <a:rPr lang="en-US" sz="1600" dirty="0" err="1" smtClean="0"/>
              <a:t>Anritha</a:t>
            </a:r>
            <a:r>
              <a:rPr lang="en-US" sz="1600" dirty="0" smtClean="0"/>
              <a:t> Ebenezer, </a:t>
            </a:r>
            <a:r>
              <a:rPr lang="en-US" sz="1600" dirty="0" err="1" smtClean="0"/>
              <a:t>Anupreethi</a:t>
            </a:r>
            <a:r>
              <a:rPr lang="en-US" sz="1600" dirty="0" smtClean="0"/>
              <a:t>. S,</a:t>
            </a:r>
            <a:r>
              <a:rPr lang="en-GB" sz="1600" dirty="0" smtClean="0"/>
              <a:t>“Automatic Cradle Movement for Infant </a:t>
            </a:r>
            <a:r>
              <a:rPr lang="en-US" sz="1600" dirty="0" smtClean="0"/>
              <a:t>Care” Coimbatore, India.</a:t>
            </a:r>
            <a:endParaRPr lang="en-GB" sz="1600" dirty="0" smtClean="0"/>
          </a:p>
        </p:txBody>
      </p:sp>
      <p:sp>
        <p:nvSpPr>
          <p:cNvPr id="5" name="Slide Number Placeholder 4">
            <a:extLst>
              <a:ext uri="{FF2B5EF4-FFF2-40B4-BE49-F238E27FC236}">
                <a16:creationId xmlns:a16="http://schemas.microsoft.com/office/drawing/2014/main" xmlns="" id="{AFD4149D-915E-4030-BB00-0BD3C1511B3F}"/>
              </a:ext>
            </a:extLst>
          </p:cNvPr>
          <p:cNvSpPr>
            <a:spLocks noGrp="1"/>
          </p:cNvSpPr>
          <p:nvPr>
            <p:ph type="sldNum" sz="quarter" idx="12"/>
          </p:nvPr>
        </p:nvSpPr>
        <p:spPr/>
        <p:txBody>
          <a:bodyPr/>
          <a:lstStyle/>
          <a:p>
            <a:fld id="{6294C92D-0306-4E69-9CD3-20855E849650}" type="slidenum">
              <a:rPr kumimoji="0" lang="en-US" smtClean="0"/>
              <a:pPr/>
              <a:t>16</a:t>
            </a:fld>
            <a:endParaRPr kumimoji="0" lang="en-US"/>
          </a:p>
        </p:txBody>
      </p:sp>
    </p:spTree>
    <p:extLst>
      <p:ext uri="{BB962C8B-B14F-4D97-AF65-F5344CB8AC3E}">
        <p14:creationId xmlns:p14="http://schemas.microsoft.com/office/powerpoint/2010/main" xmlns="" val="174308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CBCE4D5-7744-544E-AA6C-BC6296544EDB}"/>
              </a:ext>
            </a:extLst>
          </p:cNvPr>
          <p:cNvSpPr txBox="1"/>
          <p:nvPr/>
        </p:nvSpPr>
        <p:spPr>
          <a:xfrm>
            <a:off x="5011514" y="2865512"/>
            <a:ext cx="3529043" cy="748988"/>
          </a:xfrm>
          <a:prstGeom prst="rect">
            <a:avLst/>
          </a:prstGeom>
          <a:noFill/>
        </p:spPr>
        <p:txBody>
          <a:bodyPr wrap="none" rtlCol="0">
            <a:spAutoFit/>
          </a:bodyPr>
          <a:lstStyle/>
          <a:p>
            <a:pPr defTabSz="975390"/>
            <a:r>
              <a:rPr lang="en-US" sz="4267" b="1" dirty="0">
                <a:solidFill>
                  <a:prstClr val="black"/>
                </a:solidFill>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xmlns="" id="{D6A85D3C-7E62-47AC-B659-2B8A1160F078}"/>
              </a:ext>
            </a:extLst>
          </p:cNvPr>
          <p:cNvSpPr>
            <a:spLocks noGrp="1"/>
          </p:cNvSpPr>
          <p:nvPr>
            <p:ph type="sldNum" sz="quarter" idx="12"/>
          </p:nvPr>
        </p:nvSpPr>
        <p:spPr/>
        <p:txBody>
          <a:bodyPr/>
          <a:lstStyle/>
          <a:p>
            <a:fld id="{6294C92D-0306-4E69-9CD3-20855E849650}" type="slidenum">
              <a:rPr kumimoji="0" lang="en-US" smtClean="0"/>
              <a:pPr/>
              <a:t>17</a:t>
            </a:fld>
            <a:endParaRPr kumimoji="0" lang="en-US"/>
          </a:p>
        </p:txBody>
      </p:sp>
    </p:spTree>
    <p:extLst>
      <p:ext uri="{BB962C8B-B14F-4D97-AF65-F5344CB8AC3E}">
        <p14:creationId xmlns:p14="http://schemas.microsoft.com/office/powerpoint/2010/main" xmlns="" val="13961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7889" y="607329"/>
            <a:ext cx="11506200" cy="1305745"/>
          </a:xfrm>
        </p:spPr>
        <p:txBody>
          <a:bodyPr>
            <a:noAutofit/>
          </a:bodyPr>
          <a:lstStyle/>
          <a:p>
            <a:pPr marL="0" marR="0" algn="ctr">
              <a:lnSpc>
                <a:spcPct val="115000"/>
              </a:lnSpc>
              <a:spcBef>
                <a:spcPts val="0"/>
              </a:spcBef>
              <a:spcAft>
                <a:spcPts val="1000"/>
              </a:spcAft>
            </a:pPr>
            <a:r>
              <a:rPr lang="en-IN" sz="2800" b="1" dirty="0" smtClean="0">
                <a:solidFill>
                  <a:srgbClr val="FF0000"/>
                </a:solidFill>
                <a:latin typeface="Times New Roman" panose="02020603050405020304" pitchFamily="18" charset="0"/>
                <a:ea typeface="Calibri" panose="020F0502020204030204" pitchFamily="34" charset="0"/>
                <a:cs typeface="SimSun" panose="02010600030101010101" pitchFamily="2" charset="-122"/>
              </a:rPr>
              <a:t>ANALYSIS</a:t>
            </a:r>
            <a:r>
              <a:rPr lang="en-US" sz="2800" b="1" dirty="0" smtClean="0">
                <a:solidFill>
                  <a:srgbClr val="FF0000"/>
                </a:solidFill>
                <a:effectLst/>
                <a:latin typeface="Times New Roman" panose="02020603050405020304" pitchFamily="18" charset="0"/>
                <a:ea typeface="Calibri" panose="020F0502020204030204" pitchFamily="34" charset="0"/>
                <a:cs typeface="SimSun" panose="02010600030101010101" pitchFamily="2" charset="-122"/>
              </a:rPr>
              <a:t> &amp; </a:t>
            </a:r>
            <a:r>
              <a:rPr lang="en-US" sz="2800" b="1" dirty="0" smtClean="0">
                <a:solidFill>
                  <a:srgbClr val="FF0000"/>
                </a:solidFill>
                <a:latin typeface="Times New Roman" panose="02020603050405020304" pitchFamily="18" charset="0"/>
                <a:ea typeface="Calibri" panose="020F0502020204030204" pitchFamily="34" charset="0"/>
                <a:cs typeface="SimSun" panose="02010600030101010101" pitchFamily="2" charset="-122"/>
              </a:rPr>
              <a:t>FABRICATION OF </a:t>
            </a:r>
          </a:p>
          <a:p>
            <a:pPr marL="0" marR="0" algn="ctr">
              <a:lnSpc>
                <a:spcPct val="115000"/>
              </a:lnSpc>
              <a:spcBef>
                <a:spcPts val="0"/>
              </a:spcBef>
              <a:spcAft>
                <a:spcPts val="1000"/>
              </a:spcAft>
            </a:pPr>
            <a:r>
              <a:rPr lang="en-US" sz="2800" b="1" dirty="0" smtClean="0">
                <a:solidFill>
                  <a:srgbClr val="FF0000"/>
                </a:solidFill>
                <a:latin typeface="Times New Roman" panose="02020603050405020304" pitchFamily="18" charset="0"/>
                <a:ea typeface="Calibri" panose="020F0502020204030204" pitchFamily="34" charset="0"/>
                <a:cs typeface="SimSun" panose="02010600030101010101" pitchFamily="2" charset="-122"/>
              </a:rPr>
              <a:t>AUTOMATIC B-CRADLE</a:t>
            </a:r>
            <a:endParaRPr lang="en-IN" sz="2800" b="1" dirty="0">
              <a:solidFill>
                <a:srgbClr val="FF0000"/>
              </a:solidFill>
              <a:effectLst/>
              <a:latin typeface="Times New Roman" panose="02020603050405020304" pitchFamily="18" charset="0"/>
              <a:ea typeface="Calibri" panose="020F0502020204030204" pitchFamily="34" charset="0"/>
              <a:cs typeface="SimSun" panose="02010600030101010101" pitchFamily="2" charset="-122"/>
            </a:endParaRPr>
          </a:p>
        </p:txBody>
      </p:sp>
      <p:sp>
        <p:nvSpPr>
          <p:cNvPr id="5" name="Subtitle 2"/>
          <p:cNvSpPr txBox="1">
            <a:spLocks/>
          </p:cNvSpPr>
          <p:nvPr/>
        </p:nvSpPr>
        <p:spPr>
          <a:xfrm>
            <a:off x="2544429" y="1641377"/>
            <a:ext cx="8453120" cy="532770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9262" algn="ctr" defTabSz="975390">
              <a:spcBef>
                <a:spcPts val="0"/>
              </a:spcBef>
              <a:buClr>
                <a:srgbClr val="3891A7"/>
              </a:buClr>
            </a:pPr>
            <a:r>
              <a:rPr lang="en-IN" sz="2133" dirty="0" smtClean="0">
                <a:solidFill>
                  <a:srgbClr val="002060"/>
                </a:solidFill>
                <a:latin typeface="Times New Roman" pitchFamily="18" charset="0"/>
                <a:cs typeface="Times New Roman" pitchFamily="18" charset="0"/>
              </a:rPr>
              <a:t>By</a:t>
            </a:r>
            <a:endParaRPr lang="en-IN" sz="2133" dirty="0">
              <a:solidFill>
                <a:srgbClr val="002060"/>
              </a:solidFill>
              <a:latin typeface="Times New Roman" pitchFamily="18" charset="0"/>
              <a:cs typeface="Times New Roman" pitchFamily="18" charset="0"/>
            </a:endParaRPr>
          </a:p>
          <a:p>
            <a:pPr marL="0" algn="ctr">
              <a:spcBef>
                <a:spcPts val="0"/>
              </a:spcBef>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S SHAHID  SALMAN            194G1A0388</a:t>
            </a:r>
          </a:p>
          <a:p>
            <a:pPr marL="0" algn="ctr">
              <a:spcBef>
                <a:spcPts val="0"/>
              </a:spcBef>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R VENKATAPATHI NAIDU     194G1A03A3</a:t>
            </a:r>
          </a:p>
          <a:p>
            <a:pPr marL="0" algn="ctr">
              <a:spcBef>
                <a:spcPts val="0"/>
              </a:spcBef>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R VINAY KUMAR REDDY      194G1A03A6</a:t>
            </a:r>
          </a:p>
          <a:p>
            <a:pPr marL="0" algn="ctr">
              <a:spcBef>
                <a:spcPts val="0"/>
              </a:spcBef>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K VISHNU PRIYA                194G1A03A8</a:t>
            </a:r>
          </a:p>
          <a:p>
            <a:pPr marL="0" algn="ctr">
              <a:spcBef>
                <a:spcPts val="0"/>
              </a:spcBef>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S SHAHIR                          204G5A0320</a:t>
            </a:r>
          </a:p>
          <a:p>
            <a:pPr marL="0" algn="ctr">
              <a:spcBef>
                <a:spcPts val="0"/>
              </a:spcBef>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V VASANTH KUMAR            204G5A0322</a:t>
            </a:r>
          </a:p>
          <a:p>
            <a:pPr marL="0" algn="ctr">
              <a:spcBef>
                <a:spcPts val="0"/>
              </a:spcBef>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gn="ctr">
              <a:spcBef>
                <a:spcPts val="0"/>
              </a:spcBef>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9262" algn="ctr" defTabSz="975390">
              <a:spcBef>
                <a:spcPts val="0"/>
              </a:spcBef>
              <a:buClr>
                <a:srgbClr val="3891A7"/>
              </a:buClr>
            </a:pPr>
            <a:endParaRPr lang="en-IN" sz="2133" dirty="0">
              <a:solidFill>
                <a:srgbClr val="964305"/>
              </a:solidFill>
              <a:latin typeface="Times New Roman" pitchFamily="18" charset="0"/>
              <a:cs typeface="Times New Roman" pitchFamily="18" charset="0"/>
            </a:endParaRPr>
          </a:p>
          <a:p>
            <a:pPr marL="29262" algn="ctr" defTabSz="975390">
              <a:spcBef>
                <a:spcPts val="0"/>
              </a:spcBef>
              <a:buClr>
                <a:srgbClr val="3891A7"/>
              </a:buClr>
            </a:pPr>
            <a:endParaRPr lang="en-IN" sz="2133" dirty="0">
              <a:solidFill>
                <a:srgbClr val="964305"/>
              </a:solidFill>
              <a:latin typeface="Times New Roman" pitchFamily="18" charset="0"/>
              <a:cs typeface="Times New Roman" pitchFamily="18" charset="0"/>
            </a:endParaRPr>
          </a:p>
          <a:p>
            <a:pPr marL="29262" algn="ctr" defTabSz="975390">
              <a:spcBef>
                <a:spcPts val="0"/>
              </a:spcBef>
              <a:buClr>
                <a:srgbClr val="3891A7"/>
              </a:buClr>
            </a:pPr>
            <a:endParaRPr lang="en-IN" sz="2133" dirty="0">
              <a:solidFill>
                <a:srgbClr val="964305"/>
              </a:solidFill>
              <a:latin typeface="Times New Roman" pitchFamily="18" charset="0"/>
              <a:cs typeface="Times New Roman" pitchFamily="18" charset="0"/>
            </a:endParaRPr>
          </a:p>
          <a:p>
            <a:pPr marL="0" indent="0" algn="ctr">
              <a:spcBef>
                <a:spcPts val="0"/>
              </a:spcBef>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gn="ctr">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Under the guidance of </a:t>
            </a:r>
          </a:p>
          <a:p>
            <a:pPr marL="0" algn="ctr">
              <a:spcBef>
                <a:spcPts val="0"/>
              </a:spcBef>
            </a:pPr>
            <a:r>
              <a:rPr lang="en-US" sz="2000" b="1"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Mrs.T</a:t>
            </a: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a:t>
            </a:r>
            <a:r>
              <a:rPr lang="en-US" sz="2000" b="1"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Kiranmayee</a:t>
            </a: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M.Tech</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a:t>
            </a:r>
          </a:p>
          <a:p>
            <a:pPr marL="0" algn="ctr">
              <a:spcBef>
                <a:spcPts val="0"/>
              </a:spcBef>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Assistant Professor , SRIT</a:t>
            </a:r>
            <a:endPar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algn="ctr">
              <a:spcBef>
                <a:spcPts val="0"/>
              </a:spcBef>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Mechanical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Engg</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 SRIT,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sym typeface="+mn-ea"/>
              </a:rPr>
              <a:t>Ananthapuramu</a:t>
            </a:r>
            <a:endParaRPr lang="en-IN" sz="2560" dirty="0">
              <a:solidFill>
                <a:schemeClr val="tx1"/>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xmlns="" id="{634E5EB8-A2C5-0B4B-A649-D1FA95655073}"/>
              </a:ext>
            </a:extLst>
          </p:cNvPr>
          <p:cNvSpPr txBox="1"/>
          <p:nvPr/>
        </p:nvSpPr>
        <p:spPr>
          <a:xfrm>
            <a:off x="2799606" y="885672"/>
            <a:ext cx="184731" cy="387798"/>
          </a:xfrm>
          <a:prstGeom prst="rect">
            <a:avLst/>
          </a:prstGeom>
          <a:noFill/>
        </p:spPr>
        <p:txBody>
          <a:bodyPr wrap="none" rtlCol="0">
            <a:spAutoFit/>
          </a:bodyPr>
          <a:lstStyle/>
          <a:p>
            <a:pPr defTabSz="975390"/>
            <a:endParaRPr lang="en-US" sz="1920" dirty="0">
              <a:solidFill>
                <a:prstClr val="black"/>
              </a:solidFill>
              <a:latin typeface="Gill Sans MT"/>
            </a:endParaRPr>
          </a:p>
        </p:txBody>
      </p:sp>
      <p:sp>
        <p:nvSpPr>
          <p:cNvPr id="8" name="TextBox 7">
            <a:extLst>
              <a:ext uri="{FF2B5EF4-FFF2-40B4-BE49-F238E27FC236}">
                <a16:creationId xmlns:a16="http://schemas.microsoft.com/office/drawing/2014/main" xmlns="" id="{7FF31214-85B3-F54D-9233-738A5970763A}"/>
              </a:ext>
            </a:extLst>
          </p:cNvPr>
          <p:cNvSpPr txBox="1"/>
          <p:nvPr/>
        </p:nvSpPr>
        <p:spPr>
          <a:xfrm>
            <a:off x="2452064" y="504497"/>
            <a:ext cx="184731" cy="387798"/>
          </a:xfrm>
          <a:prstGeom prst="rect">
            <a:avLst/>
          </a:prstGeom>
          <a:noFill/>
        </p:spPr>
        <p:txBody>
          <a:bodyPr wrap="none" rtlCol="0">
            <a:spAutoFit/>
          </a:bodyPr>
          <a:lstStyle/>
          <a:p>
            <a:pPr defTabSz="975390"/>
            <a:endParaRPr lang="en-US" sz="1920" dirty="0">
              <a:solidFill>
                <a:prstClr val="black"/>
              </a:solidFill>
              <a:latin typeface="Gill Sans MT"/>
            </a:endParaRPr>
          </a:p>
        </p:txBody>
      </p:sp>
      <p:sp>
        <p:nvSpPr>
          <p:cNvPr id="4" name="Slide Number Placeholder 3">
            <a:extLst>
              <a:ext uri="{FF2B5EF4-FFF2-40B4-BE49-F238E27FC236}">
                <a16:creationId xmlns:a16="http://schemas.microsoft.com/office/drawing/2014/main" xmlns="" id="{8FF27B9F-BAA4-4DA8-AB6B-0C8935EC1084}"/>
              </a:ext>
            </a:extLst>
          </p:cNvPr>
          <p:cNvSpPr>
            <a:spLocks noGrp="1"/>
          </p:cNvSpPr>
          <p:nvPr>
            <p:ph type="sldNum" sz="quarter" idx="12"/>
          </p:nvPr>
        </p:nvSpPr>
        <p:spPr/>
        <p:txBody>
          <a:bodyPr/>
          <a:lstStyle/>
          <a:p>
            <a:fld id="{6294C92D-0306-4E69-9CD3-20855E849650}" type="slidenum">
              <a:rPr kumimoji="0" lang="en-US" smtClean="0"/>
              <a:pPr/>
              <a:t>2</a:t>
            </a:fld>
            <a:endParaRPr kumimoji="0" lang="en-US"/>
          </a:p>
        </p:txBody>
      </p:sp>
      <p:pic>
        <p:nvPicPr>
          <p:cNvPr id="9" name="Picture 8" descr="logo_final.jpg"/>
          <p:cNvPicPr>
            <a:picLocks noChangeAspect="1"/>
          </p:cNvPicPr>
          <p:nvPr/>
        </p:nvPicPr>
        <p:blipFill>
          <a:blip r:embed="rId2" cstate="print"/>
          <a:stretch>
            <a:fillRect/>
          </a:stretch>
        </p:blipFill>
        <p:spPr>
          <a:xfrm>
            <a:off x="6065912" y="4017640"/>
            <a:ext cx="1524000" cy="1524000"/>
          </a:xfrm>
          <a:prstGeom prst="rect">
            <a:avLst/>
          </a:prstGeom>
        </p:spPr>
      </p:pic>
    </p:spTree>
    <p:extLst>
      <p:ext uri="{BB962C8B-B14F-4D97-AF65-F5344CB8AC3E}">
        <p14:creationId xmlns:p14="http://schemas.microsoft.com/office/powerpoint/2010/main" xmlns="" val="326129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2947"/>
            <a:ext cx="9906000" cy="1219200"/>
          </a:xfrm>
        </p:spPr>
        <p:txBody>
          <a:bodyPr>
            <a:normAutofit/>
          </a:bodyPr>
          <a:lstStyle/>
          <a:p>
            <a:pPr algn="l"/>
            <a:r>
              <a:rPr lang="en-US" sz="3840" b="1" dirty="0">
                <a:solidFill>
                  <a:srgbClr val="0000FF"/>
                </a:solidFill>
                <a:latin typeface="Palatino Linotype" panose="02040502050505030304" pitchFamily="18" charset="0"/>
              </a:rPr>
              <a:t> OUTLINES OF THE PRESENTATION</a:t>
            </a:r>
            <a:endParaRPr lang="en-MY" sz="3840" b="1" dirty="0">
              <a:solidFill>
                <a:srgbClr val="0000FF"/>
              </a:solidFill>
              <a:latin typeface="Palatino Linotype" panose="02040502050505030304" pitchFamily="18" charset="0"/>
            </a:endParaRPr>
          </a:p>
        </p:txBody>
      </p:sp>
      <p:sp>
        <p:nvSpPr>
          <p:cNvPr id="3" name="Content Placeholder 2"/>
          <p:cNvSpPr>
            <a:spLocks noGrp="1"/>
          </p:cNvSpPr>
          <p:nvPr>
            <p:ph sz="quarter" idx="1"/>
          </p:nvPr>
        </p:nvSpPr>
        <p:spPr>
          <a:xfrm>
            <a:off x="1250244" y="1198880"/>
            <a:ext cx="11440404" cy="5332308"/>
          </a:xfrm>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a:noAutofit/>
          </a:bodyPr>
          <a:lstStyle/>
          <a:p>
            <a:r>
              <a:rPr lang="en-US" sz="2800" dirty="0">
                <a:latin typeface="Palatino Linotype" panose="02040502050505030304" pitchFamily="18" charset="0"/>
              </a:rPr>
              <a:t>Abstract</a:t>
            </a:r>
          </a:p>
          <a:p>
            <a:r>
              <a:rPr lang="en-US" sz="2800" dirty="0">
                <a:latin typeface="Palatino Linotype" panose="02040502050505030304" pitchFamily="18" charset="0"/>
              </a:rPr>
              <a:t>Introduction</a:t>
            </a:r>
          </a:p>
          <a:p>
            <a:r>
              <a:rPr lang="en-US" sz="2800" dirty="0">
                <a:latin typeface="Palatino Linotype" panose="02040502050505030304" pitchFamily="18" charset="0"/>
              </a:rPr>
              <a:t>Literature review</a:t>
            </a:r>
          </a:p>
          <a:p>
            <a:r>
              <a:rPr lang="en-US" sz="2800" dirty="0">
                <a:latin typeface="Palatino Linotype" panose="02040502050505030304" pitchFamily="18" charset="0"/>
              </a:rPr>
              <a:t>Definition of the problem</a:t>
            </a:r>
          </a:p>
          <a:p>
            <a:r>
              <a:rPr lang="en-US" sz="2800" dirty="0">
                <a:latin typeface="Palatino Linotype" panose="02040502050505030304" pitchFamily="18" charset="0"/>
              </a:rPr>
              <a:t>Objectives</a:t>
            </a:r>
          </a:p>
          <a:p>
            <a:r>
              <a:rPr lang="en-US" sz="2800" dirty="0">
                <a:latin typeface="Palatino Linotype" panose="02040502050505030304" pitchFamily="18" charset="0"/>
              </a:rPr>
              <a:t>Experiment design</a:t>
            </a:r>
          </a:p>
          <a:p>
            <a:r>
              <a:rPr lang="en-US" sz="2800" dirty="0">
                <a:solidFill>
                  <a:schemeClr val="tx1"/>
                </a:solidFill>
                <a:latin typeface="Palatino Linotype" panose="02040502050505030304" pitchFamily="18" charset="0"/>
              </a:rPr>
              <a:t>Equipment procured</a:t>
            </a:r>
          </a:p>
          <a:p>
            <a:r>
              <a:rPr lang="en-US" sz="2800" dirty="0">
                <a:latin typeface="Palatino Linotype" panose="02040502050505030304" pitchFamily="18" charset="0"/>
              </a:rPr>
              <a:t>References</a:t>
            </a:r>
          </a:p>
        </p:txBody>
      </p:sp>
      <p:sp>
        <p:nvSpPr>
          <p:cNvPr id="6" name="Slide Number Placeholder 5">
            <a:extLst>
              <a:ext uri="{FF2B5EF4-FFF2-40B4-BE49-F238E27FC236}">
                <a16:creationId xmlns:a16="http://schemas.microsoft.com/office/drawing/2014/main" xmlns="" id="{67784307-4E82-441E-8F18-99E7B1221868}"/>
              </a:ext>
            </a:extLst>
          </p:cNvPr>
          <p:cNvSpPr>
            <a:spLocks noGrp="1"/>
          </p:cNvSpPr>
          <p:nvPr>
            <p:ph type="sldNum" sz="quarter" idx="12"/>
          </p:nvPr>
        </p:nvSpPr>
        <p:spPr/>
        <p:txBody>
          <a:bodyPr/>
          <a:lstStyle/>
          <a:p>
            <a:fld id="{98F4A237-58DC-4CB8-A92A-C7FDFBDB682E}" type="slidenum">
              <a:rPr lang="en-US" smtClean="0"/>
              <a:pPr/>
              <a:t>3</a:t>
            </a:fld>
            <a:endParaRPr lang="en-US"/>
          </a:p>
        </p:txBody>
      </p:sp>
    </p:spTree>
    <p:extLst>
      <p:ext uri="{BB962C8B-B14F-4D97-AF65-F5344CB8AC3E}">
        <p14:creationId xmlns:p14="http://schemas.microsoft.com/office/powerpoint/2010/main" xmlns="" val="408561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12649200" cy="6096000"/>
          </a:xfrm>
          <a:ln>
            <a:solidFill>
              <a:srgbClr val="0000FF"/>
            </a:solidFill>
          </a:ln>
        </p:spPr>
        <p:txBody>
          <a:bodyPr>
            <a:noAutofit/>
          </a:bodyPr>
          <a:lstStyle/>
          <a:p>
            <a:pPr marL="285750" indent="-285750" algn="just">
              <a:lnSpc>
                <a:spcPct val="115000"/>
              </a:lnSpc>
              <a:spcBef>
                <a:spcPts val="0"/>
              </a:spcBef>
              <a:spcAft>
                <a:spcPts val="1000"/>
              </a:spcAft>
            </a:pPr>
            <a:endParaRPr lang="en-IN" sz="1800" dirty="0">
              <a:effectLst/>
              <a:latin typeface="Times New Roman" panose="02020603050405020304" pitchFamily="18" charset="0"/>
              <a:ea typeface="Calibri" panose="020F0502020204030204" pitchFamily="34" charset="0"/>
              <a:cs typeface="SimSun" panose="02010600030101010101" pitchFamily="2" charset="-122"/>
            </a:endParaRPr>
          </a:p>
          <a:p>
            <a:pPr marL="285750" indent="-285750" algn="just">
              <a:lnSpc>
                <a:spcPct val="115000"/>
              </a:lnSpc>
              <a:spcBef>
                <a:spcPts val="0"/>
              </a:spcBef>
              <a:spcAft>
                <a:spcPts val="1000"/>
              </a:spcAft>
            </a:pPr>
            <a:r>
              <a:rPr lang="en-IN" sz="2400" dirty="0" smtClean="0">
                <a:latin typeface="Times New Roman" panose="02020603050405020304" pitchFamily="18" charset="0"/>
                <a:cs typeface="Times New Roman" panose="02020603050405020304" pitchFamily="18" charset="0"/>
              </a:rPr>
              <a:t>The Regular Automatic child cradle foundation are mainly high end and they in addition do not offer much practicality. </a:t>
            </a:r>
          </a:p>
          <a:p>
            <a:pPr marL="285750" indent="-285750" algn="just">
              <a:lnSpc>
                <a:spcPct val="115000"/>
              </a:lnSpc>
              <a:spcBef>
                <a:spcPts val="0"/>
              </a:spcBef>
              <a:spcAft>
                <a:spcPts val="1000"/>
              </a:spcAft>
            </a:pPr>
            <a:r>
              <a:rPr lang="en-IN" sz="2400" dirty="0" smtClean="0">
                <a:latin typeface="Times New Roman" panose="02020603050405020304" pitchFamily="18" charset="0"/>
                <a:cs typeface="Times New Roman" panose="02020603050405020304" pitchFamily="18" charset="0"/>
              </a:rPr>
              <a:t>In recent times the progress of high-tech electronics has introduced the concept of intelligent baby cradle as a smart system with many features to minimize the efforts of parents and guardians. </a:t>
            </a:r>
          </a:p>
          <a:p>
            <a:pPr marL="285750" indent="-285750" algn="just">
              <a:lnSpc>
                <a:spcPct val="115000"/>
              </a:lnSpc>
              <a:spcBef>
                <a:spcPts val="0"/>
              </a:spcBef>
              <a:spcAft>
                <a:spcPts val="1000"/>
              </a:spcAft>
            </a:pPr>
            <a:r>
              <a:rPr lang="en-IN" sz="2400" dirty="0" smtClean="0">
                <a:latin typeface="Times New Roman" panose="02020603050405020304" pitchFamily="18" charset="0"/>
                <a:cs typeface="Times New Roman" panose="02020603050405020304" pitchFamily="18" charset="0"/>
              </a:rPr>
              <a:t>There is a need to develop a new low-cost indigenous electronic cradle because the existing cradles are imported and costly. </a:t>
            </a:r>
          </a:p>
          <a:p>
            <a:pPr marL="285750" indent="-285750" algn="just">
              <a:lnSpc>
                <a:spcPct val="115000"/>
              </a:lnSpc>
              <a:spcBef>
                <a:spcPts val="0"/>
              </a:spcBef>
              <a:spcAft>
                <a:spcPts val="1000"/>
              </a:spcAft>
            </a:pPr>
            <a:r>
              <a:rPr lang="en-IN" sz="2400" dirty="0" smtClean="0">
                <a:latin typeface="Times New Roman" panose="02020603050405020304" pitchFamily="18" charset="0"/>
                <a:cs typeface="Times New Roman" panose="02020603050405020304" pitchFamily="18" charset="0"/>
              </a:rPr>
              <a:t>In this project the design and implementation of a new indigenous low-cost Smart Baby Cradle that soothes the baby with some soft music when the baby cries, for this it has a cry analyzing system which detects the baby’s cry and accordingly the cradle plays some soft music for the baby to stop crying </a:t>
            </a:r>
            <a:r>
              <a:rPr lang="en-IN" sz="2000" dirty="0">
                <a:latin typeface="Times New Roman" panose="02020603050405020304" pitchFamily="18" charset="0"/>
                <a:cs typeface="Times New Roman" panose="02020603050405020304" pitchFamily="18" charset="0"/>
              </a:rPr>
              <a:t>	</a:t>
            </a:r>
            <a:endParaRPr lang="en-IN" sz="2000" dirty="0"/>
          </a:p>
        </p:txBody>
      </p:sp>
      <p:sp>
        <p:nvSpPr>
          <p:cNvPr id="4" name="Title 1"/>
          <p:cNvSpPr>
            <a:spLocks noGrp="1"/>
          </p:cNvSpPr>
          <p:nvPr>
            <p:ph type="title"/>
          </p:nvPr>
        </p:nvSpPr>
        <p:spPr>
          <a:xfrm>
            <a:off x="2209800" y="465549"/>
            <a:ext cx="7997952" cy="560155"/>
          </a:xfrm>
        </p:spPr>
        <p:txBody>
          <a:bodyPr>
            <a:normAutofit fontScale="90000"/>
          </a:bodyPr>
          <a:lstStyle/>
          <a:p>
            <a:pPr algn="ctr"/>
            <a:r>
              <a:rPr lang="en-US" dirty="0"/>
              <a:t>  ABSTRACT</a:t>
            </a:r>
            <a:endParaRPr lang="en-IN" dirty="0"/>
          </a:p>
        </p:txBody>
      </p:sp>
      <p:sp>
        <p:nvSpPr>
          <p:cNvPr id="2" name="Slide Number Placeholder 1">
            <a:extLst>
              <a:ext uri="{FF2B5EF4-FFF2-40B4-BE49-F238E27FC236}">
                <a16:creationId xmlns:a16="http://schemas.microsoft.com/office/drawing/2014/main" xmlns="" id="{F1FEFBFD-FC1E-43FC-8104-C2DB6193662F}"/>
              </a:ext>
            </a:extLst>
          </p:cNvPr>
          <p:cNvSpPr>
            <a:spLocks noGrp="1"/>
          </p:cNvSpPr>
          <p:nvPr>
            <p:ph type="sldNum" sz="quarter" idx="12"/>
          </p:nvPr>
        </p:nvSpPr>
        <p:spPr/>
        <p:txBody>
          <a:bodyPr/>
          <a:lstStyle/>
          <a:p>
            <a:fld id="{6294C92D-0306-4E69-9CD3-20855E849650}" type="slidenum">
              <a:rPr kumimoji="0" lang="en-US" smtClean="0"/>
              <a:pPr/>
              <a:t>4</a:t>
            </a:fld>
            <a:endParaRPr kumimoji="0" lang="en-US"/>
          </a:p>
        </p:txBody>
      </p:sp>
    </p:spTree>
    <p:extLst>
      <p:ext uri="{BB962C8B-B14F-4D97-AF65-F5344CB8AC3E}">
        <p14:creationId xmlns:p14="http://schemas.microsoft.com/office/powerpoint/2010/main" xmlns="" val="310465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344" y="1295400"/>
            <a:ext cx="11953328" cy="5530214"/>
          </a:xfrm>
          <a:ln>
            <a:solidFill>
              <a:srgbClr val="0000FF"/>
            </a:solidFill>
          </a:ln>
        </p:spPr>
        <p:txBody>
          <a:bodyPr>
            <a:normAutofit/>
          </a:bodyPr>
          <a:lstStyle/>
          <a:p>
            <a:endParaRPr lang="en-US" sz="2600" dirty="0">
              <a:latin typeface="Times New Roman" panose="02020603050405020304" pitchFamily="18" charset="0"/>
              <a:cs typeface="Times New Roman" panose="02020603050405020304" pitchFamily="18" charset="0"/>
            </a:endParaRPr>
          </a:p>
          <a:p>
            <a:r>
              <a:rPr lang="en-US" altLang="en-IN" sz="24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 today's world, everyone is busy in its own life.</a:t>
            </a:r>
          </a:p>
          <a:p>
            <a:r>
              <a:rPr lang="en-IN" sz="2000" dirty="0" smtClean="0">
                <a:latin typeface="Times New Roman" panose="02020603050405020304" pitchFamily="18" charset="0"/>
                <a:cs typeface="Times New Roman" panose="02020603050405020304" pitchFamily="18" charset="0"/>
              </a:rPr>
              <a:t> Nowadays, even the mothers are working and there is a requirement of unattended cradle. The proposed E-Cradle is a novel solution to this problem. </a:t>
            </a:r>
          </a:p>
          <a:p>
            <a:r>
              <a:rPr lang="en-IN" sz="2000" dirty="0" smtClean="0">
                <a:latin typeface="Times New Roman" panose="02020603050405020304" pitchFamily="18" charset="0"/>
                <a:cs typeface="Times New Roman" panose="02020603050405020304" pitchFamily="18" charset="0"/>
              </a:rPr>
              <a:t>In the proposed design, there will be a circuit placed along the cradle which will sense the sound intensity of the cry of the child and takes necessary actions based on the sound intensity of the child's cry. </a:t>
            </a:r>
          </a:p>
          <a:p>
            <a:r>
              <a:rPr lang="en-IN" sz="2000" dirty="0" smtClean="0">
                <a:latin typeface="Times New Roman" panose="02020603050405020304" pitchFamily="18" charset="0"/>
                <a:cs typeface="Times New Roman" panose="02020603050405020304" pitchFamily="18" charset="0"/>
              </a:rPr>
              <a:t>Generally, the baby cradle is used to relax and help the baby fall asleep. For example, parents must look after their child till the infant goes to sleep. However, traditional cradle does not have provisions such as a battery or an adapter to automate the cradle.</a:t>
            </a:r>
          </a:p>
          <a:p>
            <a:r>
              <a:rPr lang="en-IN" sz="2000" dirty="0" smtClean="0">
                <a:latin typeface="Times New Roman" panose="02020603050405020304" pitchFamily="18" charset="0"/>
                <a:cs typeface="Times New Roman" panose="02020603050405020304" pitchFamily="18" charset="0"/>
              </a:rPr>
              <a:t> These traditional cradles are more common in villages or rural areas due to its less cost and availability. But the fact is that we need human beings to take care of infant and your baby might not feel safe and comfortable in the normal cradle system. so, we would like automate the cradle system to take care of infant that consists of an independent power source.</a:t>
            </a:r>
            <a:endParaRPr lang="en-IN" sz="2000" dirty="0"/>
          </a:p>
        </p:txBody>
      </p:sp>
      <p:sp>
        <p:nvSpPr>
          <p:cNvPr id="5" name="Title 1">
            <a:extLst>
              <a:ext uri="{FF2B5EF4-FFF2-40B4-BE49-F238E27FC236}">
                <a16:creationId xmlns:a16="http://schemas.microsoft.com/office/drawing/2014/main" xmlns="" id="{BAA56E67-42A0-AB4A-8BEC-DFCEF235BA52}"/>
              </a:ext>
            </a:extLst>
          </p:cNvPr>
          <p:cNvSpPr txBox="1">
            <a:spLocks/>
          </p:cNvSpPr>
          <p:nvPr/>
        </p:nvSpPr>
        <p:spPr>
          <a:xfrm>
            <a:off x="2609528" y="684006"/>
            <a:ext cx="9293352" cy="691277"/>
          </a:xfrm>
          <a:prstGeom prst="rect">
            <a:avLst/>
          </a:prstGeom>
        </p:spPr>
        <p:txBody>
          <a:bodyPr anchor="ctr">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defTabSz="975390"/>
            <a:r>
              <a:rPr lang="en-US" sz="3413" dirty="0">
                <a:solidFill>
                  <a:srgbClr val="4F271C">
                    <a:satMod val="130000"/>
                  </a:srgbClr>
                </a:solidFill>
                <a:latin typeface="Times New Roman" panose="02020603050405020304" pitchFamily="18" charset="0"/>
                <a:cs typeface="Times New Roman" panose="02020603050405020304" pitchFamily="18" charset="0"/>
              </a:rPr>
              <a:t>INTRODUCTION</a:t>
            </a:r>
            <a:endParaRPr lang="en-IN" sz="2133" dirty="0">
              <a:solidFill>
                <a:srgbClr val="4F271C">
                  <a:satMod val="130000"/>
                </a:srgb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895346D3-F7A6-44E5-AF2A-B3EEA1C609B8}"/>
              </a:ext>
            </a:extLst>
          </p:cNvPr>
          <p:cNvSpPr>
            <a:spLocks noGrp="1"/>
          </p:cNvSpPr>
          <p:nvPr>
            <p:ph type="sldNum" sz="quarter" idx="12"/>
          </p:nvPr>
        </p:nvSpPr>
        <p:spPr/>
        <p:txBody>
          <a:bodyPr/>
          <a:lstStyle/>
          <a:p>
            <a:fld id="{6294C92D-0306-4E69-9CD3-20855E849650}" type="slidenum">
              <a:rPr kumimoji="0" lang="en-US" smtClean="0"/>
              <a:pPr/>
              <a:t>5</a:t>
            </a:fld>
            <a:endParaRPr kumimoji="0" lang="en-US" dirty="0"/>
          </a:p>
        </p:txBody>
      </p:sp>
    </p:spTree>
    <p:extLst>
      <p:ext uri="{BB962C8B-B14F-4D97-AF65-F5344CB8AC3E}">
        <p14:creationId xmlns:p14="http://schemas.microsoft.com/office/powerpoint/2010/main" xmlns="" val="174134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320" y="1065313"/>
            <a:ext cx="12169352" cy="5256584"/>
          </a:xfrm>
          <a:ln>
            <a:solidFill>
              <a:srgbClr val="0000FF"/>
            </a:solidFill>
          </a:ln>
        </p:spPr>
        <p:txBody>
          <a:bodyPr numCol="1">
            <a:noAutofit/>
          </a:bodyPr>
          <a:lstStyle/>
          <a:p>
            <a:pPr marL="430530" indent="-342900" algn="just">
              <a:buFont typeface="+mj-lt"/>
              <a:buAutoNum type="arabicPeriod"/>
            </a:pPr>
            <a:r>
              <a:rPr lang="en-IN" sz="1800" b="1" dirty="0" smtClean="0">
                <a:latin typeface="Times New Roman" panose="02020603050405020304" pitchFamily="18" charset="0"/>
                <a:cs typeface="Times New Roman" panose="02020603050405020304" pitchFamily="18" charset="0"/>
              </a:rPr>
              <a:t>Marie R</a:t>
            </a:r>
            <a:r>
              <a:rPr lang="en-IN" sz="1800" dirty="0" smtClean="0">
                <a:latin typeface="Times New Roman" panose="02020603050405020304" pitchFamily="18" charset="0"/>
                <a:cs typeface="Times New Roman" panose="02020603050405020304" pitchFamily="18" charset="0"/>
              </a:rPr>
              <a:t>. Harper, La Mirada Maxine R. </a:t>
            </a:r>
            <a:r>
              <a:rPr lang="en-IN" sz="1800" dirty="0" err="1" smtClean="0">
                <a:latin typeface="Times New Roman" panose="02020603050405020304" pitchFamily="18" charset="0"/>
                <a:cs typeface="Times New Roman" panose="02020603050405020304" pitchFamily="18" charset="0"/>
              </a:rPr>
              <a:t>Blea</a:t>
            </a:r>
            <a:r>
              <a:rPr lang="en-IN" sz="1800" dirty="0" smtClean="0">
                <a:latin typeface="Times New Roman" panose="02020603050405020304" pitchFamily="18" charset="0"/>
                <a:cs typeface="Times New Roman" panose="02020603050405020304" pitchFamily="18" charset="0"/>
              </a:rPr>
              <a:t>, conducted a work on a baby crib or cradle</a:t>
            </a:r>
            <a:r>
              <a:rPr lang="en-US" alt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adapted to be rocked automatically by an oscillatory action motor having the same effect. </a:t>
            </a:r>
            <a:r>
              <a:rPr lang="en-IN" sz="1800" dirty="0" err="1" smtClean="0">
                <a:latin typeface="Times New Roman" panose="02020603050405020304" pitchFamily="18" charset="0"/>
                <a:cs typeface="Times New Roman" panose="02020603050405020304" pitchFamily="18" charset="0"/>
              </a:rPr>
              <a:t>Thelower</a:t>
            </a:r>
            <a:r>
              <a:rPr lang="en-IN" sz="1800" dirty="0" smtClean="0">
                <a:latin typeface="Times New Roman" panose="02020603050405020304" pitchFamily="18" charset="0"/>
                <a:cs typeface="Times New Roman" panose="02020603050405020304" pitchFamily="18" charset="0"/>
              </a:rPr>
              <a:t> portion or bottom of the crib is adapted to be connected to the motor. The motor also</a:t>
            </a:r>
            <a:r>
              <a:rPr lang="en-US" alt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includes a regulating, reciprocating means for imparting the actuating movement of the crib in</a:t>
            </a:r>
            <a:r>
              <a:rPr lang="en-US" alt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 smooth-rocking motion.</a:t>
            </a:r>
          </a:p>
          <a:p>
            <a:pPr marL="430530" indent="-342900" algn="just">
              <a:buFont typeface="+mj-lt"/>
              <a:buAutoNum type="arabicPeriod"/>
            </a:pPr>
            <a:r>
              <a:rPr lang="en-IN" sz="1800" b="1" dirty="0" smtClean="0">
                <a:latin typeface="Times New Roman" panose="02020603050405020304" pitchFamily="18" charset="0"/>
                <a:cs typeface="Times New Roman" panose="02020603050405020304" pitchFamily="18" charset="0"/>
              </a:rPr>
              <a:t>Steven Bang</a:t>
            </a:r>
            <a:r>
              <a:rPr lang="en-IN" sz="1800" dirty="0" smtClean="0">
                <a:latin typeface="Times New Roman" panose="02020603050405020304" pitchFamily="18" charset="0"/>
                <a:cs typeface="Times New Roman" panose="02020603050405020304" pitchFamily="18" charset="0"/>
              </a:rPr>
              <a:t> designed automatic baby rocker having a noise sensor to detect baby cry. Signal</a:t>
            </a:r>
            <a:r>
              <a:rPr lang="en-US" alt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from noise sensor is fed to microcontroller </a:t>
            </a:r>
            <a:r>
              <a:rPr lang="en-IN" sz="1800" dirty="0" err="1" smtClean="0">
                <a:latin typeface="Times New Roman" panose="02020603050405020304" pitchFamily="18" charset="0"/>
                <a:cs typeface="Times New Roman" panose="02020603050405020304" pitchFamily="18" charset="0"/>
              </a:rPr>
              <a:t>Arduino</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ATmega</a:t>
            </a:r>
            <a:r>
              <a:rPr lang="en-IN" sz="1800" dirty="0" smtClean="0">
                <a:latin typeface="Times New Roman" panose="02020603050405020304" pitchFamily="18" charset="0"/>
                <a:cs typeface="Times New Roman" panose="02020603050405020304" pitchFamily="18" charset="0"/>
              </a:rPr>
              <a:t> 328, which is used to control the</a:t>
            </a:r>
            <a:r>
              <a:rPr lang="en-US" alt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DC motor. Few </a:t>
            </a:r>
            <a:r>
              <a:rPr lang="en-IN" sz="1800" dirty="0" err="1" smtClean="0">
                <a:latin typeface="Times New Roman" panose="02020603050405020304" pitchFamily="18" charset="0"/>
                <a:cs typeface="Times New Roman" panose="02020603050405020304" pitchFamily="18" charset="0"/>
              </a:rPr>
              <a:t>colorful</a:t>
            </a:r>
            <a:r>
              <a:rPr lang="en-IN" sz="1800" dirty="0" smtClean="0">
                <a:latin typeface="Times New Roman" panose="02020603050405020304" pitchFamily="18" charset="0"/>
                <a:cs typeface="Times New Roman" panose="02020603050405020304" pitchFamily="18" charset="0"/>
              </a:rPr>
              <a:t> lights made up of LED are used to entertain the baby while being</a:t>
            </a:r>
            <a:r>
              <a:rPr lang="en-US" alt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rocked.</a:t>
            </a:r>
          </a:p>
          <a:p>
            <a:pPr marL="430530" indent="-342900" algn="just">
              <a:buFont typeface="+mj-lt"/>
              <a:buAutoNum type="arabicPeriod"/>
            </a:pPr>
            <a:r>
              <a:rPr lang="en-IN" sz="1800" b="1" dirty="0" smtClean="0">
                <a:latin typeface="Times New Roman" panose="02020603050405020304" pitchFamily="18" charset="0"/>
                <a:cs typeface="Times New Roman" panose="02020603050405020304" pitchFamily="18" charset="0"/>
              </a:rPr>
              <a:t>M. P. Josh</a:t>
            </a:r>
            <a:r>
              <a:rPr lang="en-IN" sz="1800" dirty="0" smtClean="0">
                <a:latin typeface="Times New Roman" panose="02020603050405020304" pitchFamily="18" charset="0"/>
                <a:cs typeface="Times New Roman" panose="02020603050405020304" pitchFamily="18" charset="0"/>
              </a:rPr>
              <a:t>i and D. C. </a:t>
            </a:r>
            <a:r>
              <a:rPr lang="en-IN" sz="1800" dirty="0" err="1" smtClean="0">
                <a:latin typeface="Times New Roman" panose="02020603050405020304" pitchFamily="18" charset="0"/>
                <a:cs typeface="Times New Roman" panose="02020603050405020304" pitchFamily="18" charset="0"/>
              </a:rPr>
              <a:t>Mehetre</a:t>
            </a:r>
            <a:r>
              <a:rPr lang="en-IN" sz="1800" dirty="0" smtClean="0">
                <a:latin typeface="Times New Roman" panose="02020603050405020304" pitchFamily="18" charset="0"/>
                <a:cs typeface="Times New Roman" panose="02020603050405020304" pitchFamily="18" charset="0"/>
              </a:rPr>
              <a:t>, have designed a cradle system with an android app to</a:t>
            </a:r>
            <a:r>
              <a:rPr lang="en-US" alt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monitor baby, which swings automatically after detection of baby crying sound and also an</a:t>
            </a:r>
            <a:r>
              <a:rPr lang="en-US" alt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SMS is sent to parent phone using GSM module. Additionally a camera is placed at top</a:t>
            </a:r>
            <a:r>
              <a:rPr lang="en-US" alt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connected with cloud server so that parent can request video from camera from any place.</a:t>
            </a:r>
          </a:p>
          <a:p>
            <a:pPr marL="430530" indent="-342900" algn="just">
              <a:buFont typeface="+mj-lt"/>
              <a:buAutoNum type="arabicPeriod"/>
            </a:pPr>
            <a:r>
              <a:rPr lang="en-US" altLang="en-IN" sz="1800" b="1" dirty="0" smtClean="0">
                <a:latin typeface="Times New Roman" panose="02020603050405020304" pitchFamily="18" charset="0"/>
                <a:cs typeface="Times New Roman" panose="02020603050405020304" pitchFamily="18" charset="0"/>
              </a:rPr>
              <a:t>Yang HU</a:t>
            </a:r>
            <a:r>
              <a:rPr lang="en-US" altLang="en-IN" sz="1800" dirty="0" smtClean="0">
                <a:latin typeface="Times New Roman" panose="02020603050405020304" pitchFamily="18" charset="0"/>
                <a:cs typeface="Times New Roman" panose="02020603050405020304" pitchFamily="18" charset="0"/>
              </a:rPr>
              <a:t> developed an algorithm to control the speed of motors based on the parameters obtained from baby monitoring this model help the user to control the speed of swinging on pattern of intensity of baby crying.</a:t>
            </a:r>
          </a:p>
          <a:p>
            <a:pPr marL="430530" indent="-342900" algn="just">
              <a:buFont typeface="+mj-lt"/>
              <a:buAutoNum type="arabicPeriod"/>
            </a:pPr>
            <a:r>
              <a:rPr lang="en-US" altLang="en-IN" sz="1800" b="1" dirty="0" smtClean="0">
                <a:latin typeface="Times New Roman" panose="02020603050405020304" pitchFamily="18" charset="0"/>
                <a:cs typeface="Times New Roman" panose="02020603050405020304" pitchFamily="18" charset="0"/>
              </a:rPr>
              <a:t>S. </a:t>
            </a:r>
            <a:r>
              <a:rPr lang="en-US" altLang="en-IN" sz="1800" b="1" dirty="0" err="1" smtClean="0">
                <a:latin typeface="Times New Roman" panose="02020603050405020304" pitchFamily="18" charset="0"/>
                <a:cs typeface="Times New Roman" panose="02020603050405020304" pitchFamily="18" charset="0"/>
              </a:rPr>
              <a:t>Kavitha</a:t>
            </a:r>
            <a:r>
              <a:rPr lang="en-US" altLang="en-IN" sz="1800" dirty="0" smtClean="0">
                <a:latin typeface="Times New Roman" panose="02020603050405020304" pitchFamily="18" charset="0"/>
                <a:cs typeface="Times New Roman" panose="02020603050405020304" pitchFamily="18" charset="0"/>
              </a:rPr>
              <a:t>, R. R. </a:t>
            </a:r>
            <a:r>
              <a:rPr lang="en-US" altLang="en-IN" sz="1800" dirty="0" err="1" smtClean="0">
                <a:latin typeface="Times New Roman" panose="02020603050405020304" pitchFamily="18" charset="0"/>
                <a:cs typeface="Times New Roman" panose="02020603050405020304" pitchFamily="18" charset="0"/>
              </a:rPr>
              <a:t>Neela</a:t>
            </a:r>
            <a:r>
              <a:rPr lang="en-US" altLang="en-IN" sz="1800" dirty="0" smtClean="0">
                <a:latin typeface="Times New Roman" panose="02020603050405020304" pitchFamily="18" charset="0"/>
                <a:cs typeface="Times New Roman" panose="02020603050405020304" pitchFamily="18" charset="0"/>
              </a:rPr>
              <a:t>, M. </a:t>
            </a:r>
            <a:r>
              <a:rPr lang="en-US" altLang="en-IN" sz="1800" dirty="0" err="1" smtClean="0">
                <a:latin typeface="Times New Roman" panose="02020603050405020304" pitchFamily="18" charset="0"/>
                <a:cs typeface="Times New Roman" panose="02020603050405020304" pitchFamily="18" charset="0"/>
              </a:rPr>
              <a:t>Sowndarya</a:t>
            </a:r>
            <a:r>
              <a:rPr lang="en-US" altLang="en-IN" sz="1800" dirty="0" smtClean="0">
                <a:latin typeface="Times New Roman" panose="02020603050405020304" pitchFamily="18" charset="0"/>
                <a:cs typeface="Times New Roman" panose="02020603050405020304" pitchFamily="18" charset="0"/>
              </a:rPr>
              <a:t>, </a:t>
            </a:r>
            <a:r>
              <a:rPr lang="en-US" altLang="en-IN" sz="1800" dirty="0" err="1" smtClean="0">
                <a:latin typeface="Times New Roman" panose="02020603050405020304" pitchFamily="18" charset="0"/>
                <a:cs typeface="Times New Roman" panose="02020603050405020304" pitchFamily="18" charset="0"/>
              </a:rPr>
              <a:t>Madhuchandra</a:t>
            </a:r>
            <a:r>
              <a:rPr lang="en-US" altLang="en-IN" sz="1800" dirty="0" smtClean="0">
                <a:latin typeface="Times New Roman" panose="02020603050405020304" pitchFamily="18" charset="0"/>
                <a:cs typeface="Times New Roman" panose="02020603050405020304" pitchFamily="18" charset="0"/>
              </a:rPr>
              <a:t> and K. </a:t>
            </a:r>
            <a:r>
              <a:rPr lang="en-US" altLang="en-IN" sz="1800" dirty="0" err="1" smtClean="0">
                <a:latin typeface="Times New Roman" panose="02020603050405020304" pitchFamily="18" charset="0"/>
                <a:cs typeface="Times New Roman" panose="02020603050405020304" pitchFamily="18" charset="0"/>
              </a:rPr>
              <a:t>Harshitha</a:t>
            </a:r>
            <a:r>
              <a:rPr lang="en-US" altLang="en-IN" sz="1800" dirty="0" smtClean="0">
                <a:latin typeface="Times New Roman" panose="02020603050405020304" pitchFamily="18" charset="0"/>
                <a:cs typeface="Times New Roman" panose="02020603050405020304" pitchFamily="18" charset="0"/>
              </a:rPr>
              <a:t>, introduced a framework which observe all necessary indication of the child like heartbeats and the internal heat level utilizing remote innovation and sound sensors which is used for observing the cry pattern of the child. Additionally, the live images of the infant is obtained through </a:t>
            </a:r>
            <a:r>
              <a:rPr lang="en-US" altLang="en-IN" sz="1800" dirty="0" err="1" smtClean="0">
                <a:latin typeface="Times New Roman" panose="02020603050405020304" pitchFamily="18" charset="0"/>
                <a:cs typeface="Times New Roman" panose="02020603050405020304" pitchFamily="18" charset="0"/>
              </a:rPr>
              <a:t>cameramodule</a:t>
            </a:r>
            <a:r>
              <a:rPr lang="en-US" altLang="en-IN" sz="1800" dirty="0" smtClean="0">
                <a:latin typeface="Times New Roman" panose="02020603050405020304" pitchFamily="18" charset="0"/>
                <a:cs typeface="Times New Roman" panose="02020603050405020304" pitchFamily="18" charset="0"/>
              </a:rPr>
              <a:t> through a Wide Area Network (WAN) which can be sent through mail and it can keep surveillance on the baby from distant areas around the world. It keeping an eye on the infants development in a limited area.</a:t>
            </a:r>
          </a:p>
          <a:p>
            <a:pPr marL="87785" indent="0">
              <a:buNone/>
            </a:pPr>
            <a:r>
              <a:rPr lang="en-US"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2753544" y="376143"/>
            <a:ext cx="8295322" cy="522998"/>
          </a:xfrm>
        </p:spPr>
        <p:txBody>
          <a:bodyPr>
            <a:normAutofit fontScale="90000"/>
          </a:bodyPr>
          <a:lstStyle/>
          <a:p>
            <a:pPr algn="ctr"/>
            <a:r>
              <a:rPr lang="en-IN" sz="3900" dirty="0">
                <a:latin typeface="Times New Roman" panose="02020603050405020304" pitchFamily="18" charset="0"/>
                <a:cs typeface="Times New Roman" panose="02020603050405020304" pitchFamily="18" charset="0"/>
              </a:rPr>
              <a:t>LITERATURE REVIEW</a:t>
            </a:r>
            <a:r>
              <a:rPr lang="en-IN" sz="4267"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xmlns="" id="{DE8EC55F-4B31-4AEE-A6EA-6690A6B76BA4}"/>
              </a:ext>
            </a:extLst>
          </p:cNvPr>
          <p:cNvSpPr>
            <a:spLocks noGrp="1"/>
          </p:cNvSpPr>
          <p:nvPr>
            <p:ph type="sldNum" sz="quarter" idx="12"/>
          </p:nvPr>
        </p:nvSpPr>
        <p:spPr/>
        <p:txBody>
          <a:bodyPr/>
          <a:lstStyle/>
          <a:p>
            <a:fld id="{6294C92D-0306-4E69-9CD3-20855E849650}" type="slidenum">
              <a:rPr kumimoji="0" lang="en-US" smtClean="0"/>
              <a:pPr/>
              <a:t>6</a:t>
            </a:fld>
            <a:endParaRPr kumimoji="0" lang="en-US" dirty="0"/>
          </a:p>
        </p:txBody>
      </p:sp>
    </p:spTree>
    <p:extLst>
      <p:ext uri="{BB962C8B-B14F-4D97-AF65-F5344CB8AC3E}">
        <p14:creationId xmlns:p14="http://schemas.microsoft.com/office/powerpoint/2010/main" xmlns="" val="414675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7175"/>
            <a:ext cx="12513096" cy="844973"/>
          </a:xfrm>
          <a:ln/>
        </p:spPr>
        <p:style>
          <a:lnRef idx="3">
            <a:schemeClr val="lt1"/>
          </a:lnRef>
          <a:fillRef idx="1">
            <a:schemeClr val="accent6"/>
          </a:fillRef>
          <a:effectRef idx="1">
            <a:schemeClr val="accent6"/>
          </a:effectRef>
          <a:fontRef idx="minor">
            <a:schemeClr val="lt1"/>
          </a:fontRef>
        </p:style>
        <p:txBody>
          <a:bodyPr/>
          <a:lstStyle/>
          <a:p>
            <a:pPr algn="ctr"/>
            <a:r>
              <a:rPr lang="en-US" b="1" dirty="0">
                <a:latin typeface="Palatino Linotype" panose="02040502050505030304" pitchFamily="18" charset="0"/>
              </a:rPr>
              <a:t>Definition of the problem</a:t>
            </a:r>
            <a:endParaRPr lang="en-US" dirty="0">
              <a:latin typeface="Palatino Linotype" panose="02040502050505030304" pitchFamily="18" charset="0"/>
            </a:endParaRPr>
          </a:p>
        </p:txBody>
      </p:sp>
      <p:sp>
        <p:nvSpPr>
          <p:cNvPr id="3" name="Content Placeholder 2"/>
          <p:cNvSpPr>
            <a:spLocks noGrp="1"/>
          </p:cNvSpPr>
          <p:nvPr>
            <p:ph sz="quarter" idx="1"/>
          </p:nvPr>
        </p:nvSpPr>
        <p:spPr>
          <a:xfrm>
            <a:off x="609600" y="1512148"/>
            <a:ext cx="12513096" cy="5267960"/>
          </a:xfrm>
        </p:spPr>
        <p:style>
          <a:lnRef idx="2">
            <a:schemeClr val="accent1"/>
          </a:lnRef>
          <a:fillRef idx="1">
            <a:schemeClr val="lt1"/>
          </a:fillRef>
          <a:effectRef idx="0">
            <a:schemeClr val="accent1"/>
          </a:effectRef>
          <a:fontRef idx="minor">
            <a:schemeClr val="dk1"/>
          </a:fontRef>
        </p:style>
        <p:txBody>
          <a:bodyPr>
            <a:noAutofit/>
          </a:bodyPr>
          <a:lstStyle/>
          <a:p>
            <a:pPr algn="just">
              <a:spcBef>
                <a:spcPts val="640"/>
              </a:spcBef>
              <a:spcAft>
                <a:spcPts val="640"/>
              </a:spcAft>
              <a:buAutoNum type="arabicPeriod"/>
            </a:pPr>
            <a:endParaRPr lang="en-US" sz="1600" dirty="0"/>
          </a:p>
          <a:p>
            <a:pPr algn="just"/>
            <a:r>
              <a:rPr lang="en-US" sz="2400" dirty="0" smtClean="0">
                <a:latin typeface="Times New Roman" panose="02020603050405020304" pitchFamily="18" charset="0"/>
                <a:cs typeface="Times New Roman" panose="02020603050405020304" pitchFamily="18" charset="0"/>
              </a:rPr>
              <a:t>After study of all the literature related automatic baby cradle. We understand that taking care for a baby is most important.</a:t>
            </a:r>
          </a:p>
          <a:p>
            <a:pPr algn="just"/>
            <a:r>
              <a:rPr lang="en-US" sz="2400" dirty="0" smtClean="0">
                <a:latin typeface="Times New Roman" panose="02020603050405020304" pitchFamily="18" charset="0"/>
                <a:cs typeface="Times New Roman" panose="02020603050405020304" pitchFamily="18" charset="0"/>
              </a:rPr>
              <a:t> Now a days  some parents after their work they are mentally stressed and tried so they are not able to take care for the baby.</a:t>
            </a:r>
          </a:p>
          <a:p>
            <a:pPr algn="just"/>
            <a:r>
              <a:rPr lang="en-US" sz="2400" dirty="0" smtClean="0">
                <a:latin typeface="Times New Roman" panose="02020603050405020304" pitchFamily="18" charset="0"/>
                <a:cs typeface="Times New Roman" panose="02020603050405020304" pitchFamily="18" charset="0"/>
              </a:rPr>
              <a:t> We decide to remove the stress for the parents and comfort for the baby. </a:t>
            </a:r>
            <a:r>
              <a:rPr lang="en-IN" sz="2400" dirty="0" smtClean="0">
                <a:latin typeface="Times New Roman" panose="02020603050405020304" pitchFamily="18" charset="0"/>
                <a:cs typeface="Times New Roman" panose="02020603050405020304" pitchFamily="18" charset="0"/>
              </a:rPr>
              <a:t>The baby cradle is used to relax and help the baby fall asleep. </a:t>
            </a:r>
          </a:p>
          <a:p>
            <a:pPr algn="just"/>
            <a:r>
              <a:rPr lang="en-US" sz="2400" dirty="0" smtClean="0">
                <a:latin typeface="Times New Roman" panose="02020603050405020304" pitchFamily="18" charset="0"/>
                <a:cs typeface="Times New Roman" panose="02020603050405020304" pitchFamily="18" charset="0"/>
              </a:rPr>
              <a:t>Gathering information and data related to the automatic baby cradle components like servo motor, </a:t>
            </a:r>
            <a:r>
              <a:rPr lang="en-US" sz="2400" dirty="0" err="1" smtClean="0">
                <a:latin typeface="Times New Roman" panose="02020603050405020304" pitchFamily="18" charset="0"/>
                <a:cs typeface="Times New Roman" panose="02020603050405020304" pitchFamily="18" charset="0"/>
              </a:rPr>
              <a:t>ardunio</a:t>
            </a:r>
            <a:r>
              <a:rPr lang="en-US" sz="2400" dirty="0" smtClean="0">
                <a:latin typeface="Times New Roman" panose="02020603050405020304" pitchFamily="18" charset="0"/>
                <a:cs typeface="Times New Roman" panose="02020603050405020304" pitchFamily="18" charset="0"/>
              </a:rPr>
              <a:t>, GSM module, </a:t>
            </a:r>
            <a:r>
              <a:rPr lang="en-US" sz="2400" dirty="0" err="1" smtClean="0">
                <a:latin typeface="Times New Roman" panose="02020603050405020304" pitchFamily="18" charset="0"/>
                <a:cs typeface="Times New Roman" panose="02020603050405020304" pitchFamily="18" charset="0"/>
              </a:rPr>
              <a:t>wifi</a:t>
            </a:r>
            <a:r>
              <a:rPr lang="en-US" sz="2400" dirty="0" smtClean="0">
                <a:latin typeface="Times New Roman" panose="02020603050405020304" pitchFamily="18" charset="0"/>
                <a:cs typeface="Times New Roman" panose="02020603050405020304" pitchFamily="18" charset="0"/>
              </a:rPr>
              <a:t> modules, sound sensor and moisture sensor. </a:t>
            </a:r>
          </a:p>
          <a:p>
            <a:pPr algn="just"/>
            <a:r>
              <a:rPr lang="en-US" sz="2400" dirty="0" smtClean="0">
                <a:latin typeface="Times New Roman" panose="02020603050405020304" pitchFamily="18" charset="0"/>
                <a:cs typeface="Times New Roman" panose="02020603050405020304" pitchFamily="18" charset="0"/>
              </a:rPr>
              <a:t>We are using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for storing the data and selected best cradle design which gives comfort sleep for the baby.</a:t>
            </a:r>
          </a:p>
          <a:p>
            <a:pPr algn="just"/>
            <a:r>
              <a:rPr lang="en-US" sz="2400" dirty="0" smtClean="0">
                <a:latin typeface="Times New Roman" panose="02020603050405020304" pitchFamily="18" charset="0"/>
                <a:cs typeface="Times New Roman" panose="02020603050405020304" pitchFamily="18" charset="0"/>
              </a:rPr>
              <a:t>we are started work to implement automatic swing moment through </a:t>
            </a:r>
            <a:r>
              <a:rPr lang="en-US" sz="2400" dirty="0" err="1" smtClean="0">
                <a:latin typeface="Times New Roman" panose="02020603050405020304" pitchFamily="18" charset="0"/>
                <a:cs typeface="Times New Roman" panose="02020603050405020304" pitchFamily="18" charset="0"/>
              </a:rPr>
              <a:t>ardunio</a:t>
            </a:r>
            <a:r>
              <a:rPr lang="en-US" alt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E94E8280-F6DB-4E98-AEF7-A813947F105F}"/>
              </a:ext>
            </a:extLst>
          </p:cNvPr>
          <p:cNvSpPr>
            <a:spLocks noGrp="1"/>
          </p:cNvSpPr>
          <p:nvPr>
            <p:ph type="sldNum" sz="quarter" idx="12"/>
          </p:nvPr>
        </p:nvSpPr>
        <p:spPr/>
        <p:txBody>
          <a:bodyPr/>
          <a:lstStyle/>
          <a:p>
            <a:fld id="{98F4A237-58DC-4CB8-A92A-C7FDFBDB682E}" type="slidenum">
              <a:rPr lang="en-US" smtClean="0"/>
              <a:pPr/>
              <a:t>7</a:t>
            </a:fld>
            <a:endParaRPr lang="en-US" dirty="0"/>
          </a:p>
        </p:txBody>
      </p:sp>
    </p:spTree>
    <p:extLst>
      <p:ext uri="{BB962C8B-B14F-4D97-AF65-F5344CB8AC3E}">
        <p14:creationId xmlns:p14="http://schemas.microsoft.com/office/powerpoint/2010/main" xmlns="" val="89604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A4683-D452-4492-BA78-8F032B54B225}"/>
              </a:ext>
            </a:extLst>
          </p:cNvPr>
          <p:cNvSpPr>
            <a:spLocks noGrp="1"/>
          </p:cNvSpPr>
          <p:nvPr>
            <p:ph type="title"/>
          </p:nvPr>
        </p:nvSpPr>
        <p:spPr>
          <a:xfrm>
            <a:off x="685800" y="250744"/>
            <a:ext cx="12344400" cy="1219200"/>
          </a:xfrm>
        </p:spPr>
        <p:style>
          <a:lnRef idx="1">
            <a:schemeClr val="accent3"/>
          </a:lnRef>
          <a:fillRef idx="2">
            <a:schemeClr val="accent3"/>
          </a:fillRef>
          <a:effectRef idx="1">
            <a:schemeClr val="accent3"/>
          </a:effectRef>
          <a:fontRef idx="minor">
            <a:schemeClr val="dk1"/>
          </a:fontRef>
        </p:style>
        <p:txBody>
          <a:bodyPr/>
          <a:lstStyle/>
          <a:p>
            <a:r>
              <a:rPr lang="en-US" dirty="0"/>
              <a:t>Objectives of work</a:t>
            </a:r>
          </a:p>
        </p:txBody>
      </p:sp>
      <p:sp>
        <p:nvSpPr>
          <p:cNvPr id="3" name="Content Placeholder 2">
            <a:extLst>
              <a:ext uri="{FF2B5EF4-FFF2-40B4-BE49-F238E27FC236}">
                <a16:creationId xmlns:a16="http://schemas.microsoft.com/office/drawing/2014/main" xmlns="" id="{B591FE1C-342F-4B2B-B630-DB524460744A}"/>
              </a:ext>
            </a:extLst>
          </p:cNvPr>
          <p:cNvSpPr>
            <a:spLocks noGrp="1"/>
          </p:cNvSpPr>
          <p:nvPr>
            <p:ph idx="1"/>
          </p:nvPr>
        </p:nvSpPr>
        <p:spPr>
          <a:xfrm>
            <a:off x="685800" y="1512147"/>
            <a:ext cx="12344400" cy="5022429"/>
          </a:xfrm>
        </p:spPr>
        <p:style>
          <a:lnRef idx="2">
            <a:schemeClr val="dk1"/>
          </a:lnRef>
          <a:fillRef idx="1">
            <a:schemeClr val="lt1"/>
          </a:fillRef>
          <a:effectRef idx="0">
            <a:schemeClr val="dk1"/>
          </a:effectRef>
          <a:fontRef idx="minor">
            <a:schemeClr val="dk1"/>
          </a:fontRef>
        </p:style>
        <p:txBody>
          <a:bodyPr>
            <a:normAutofit/>
          </a:bodyPr>
          <a:lstStyle/>
          <a:p>
            <a:pPr fontAlgn="base"/>
            <a:r>
              <a:rPr lang="en-IN" sz="2800" dirty="0" smtClean="0">
                <a:latin typeface="Times New Roman" panose="02020603050405020304" pitchFamily="18" charset="0"/>
                <a:cs typeface="Times New Roman" panose="02020603050405020304" pitchFamily="18" charset="0"/>
              </a:rPr>
              <a:t>Design the best cradle for baby through design software like </a:t>
            </a:r>
            <a:r>
              <a:rPr lang="en-IN" sz="2800" dirty="0" err="1" smtClean="0">
                <a:latin typeface="Times New Roman" panose="02020603050405020304" pitchFamily="18" charset="0"/>
                <a:cs typeface="Times New Roman" panose="02020603050405020304" pitchFamily="18" charset="0"/>
              </a:rPr>
              <a:t>Catia</a:t>
            </a:r>
            <a:r>
              <a:rPr lang="en-IN" sz="2800" dirty="0" smtClean="0">
                <a:latin typeface="Times New Roman" panose="02020603050405020304" pitchFamily="18" charset="0"/>
                <a:cs typeface="Times New Roman" panose="02020603050405020304" pitchFamily="18" charset="0"/>
              </a:rPr>
              <a:t> v5, </a:t>
            </a:r>
            <a:r>
              <a:rPr lang="en-IN" sz="2800" dirty="0" err="1" smtClean="0">
                <a:latin typeface="Times New Roman" panose="02020603050405020304" pitchFamily="18" charset="0"/>
                <a:cs typeface="Times New Roman" panose="02020603050405020304" pitchFamily="18" charset="0"/>
              </a:rPr>
              <a:t>Autocad</a:t>
            </a:r>
            <a:r>
              <a:rPr lang="en-IN" sz="2800" dirty="0" smtClean="0">
                <a:latin typeface="Times New Roman" panose="02020603050405020304" pitchFamily="18" charset="0"/>
                <a:cs typeface="Times New Roman" panose="02020603050405020304" pitchFamily="18" charset="0"/>
              </a:rPr>
              <a:t> etc</a:t>
            </a:r>
            <a:endParaRPr lang="en-US" sz="2800" dirty="0" smtClean="0">
              <a:latin typeface="Times New Roman" panose="02020603050405020304" pitchFamily="18" charset="0"/>
              <a:cs typeface="Times New Roman" panose="02020603050405020304" pitchFamily="18" charset="0"/>
            </a:endParaRPr>
          </a:p>
          <a:p>
            <a:pPr lvl="0" fontAlgn="base"/>
            <a:r>
              <a:rPr lang="en-US" sz="2800" dirty="0" smtClean="0">
                <a:latin typeface="Times New Roman" panose="02020603050405020304" pitchFamily="18" charset="0"/>
                <a:cs typeface="Times New Roman" panose="02020603050405020304" pitchFamily="18" charset="0"/>
              </a:rPr>
              <a:t>When the baby cry the cradle has to swing automatic with the help of sound sensor and servo motor</a:t>
            </a:r>
            <a:endParaRPr lang="en-US" sz="2800" dirty="0">
              <a:latin typeface="Times New Roman" panose="02020603050405020304" pitchFamily="18" charset="0"/>
              <a:cs typeface="Times New Roman" panose="02020603050405020304" pitchFamily="18" charset="0"/>
            </a:endParaRPr>
          </a:p>
          <a:p>
            <a:pPr lvl="0" fontAlgn="base"/>
            <a:r>
              <a:rPr lang="en-IN" sz="2800" dirty="0" smtClean="0">
                <a:latin typeface="Times New Roman" panose="02020603050405020304" pitchFamily="18" charset="0"/>
                <a:cs typeface="Times New Roman" panose="02020603050405020304" pitchFamily="18" charset="0"/>
              </a:rPr>
              <a:t>If the baby crying continuously more than 5 minutes, it send a </a:t>
            </a:r>
            <a:r>
              <a:rPr lang="en-IN" sz="2800" dirty="0" err="1" smtClean="0">
                <a:latin typeface="Times New Roman" panose="02020603050405020304" pitchFamily="18" charset="0"/>
                <a:cs typeface="Times New Roman" panose="02020603050405020304" pitchFamily="18" charset="0"/>
              </a:rPr>
              <a:t>Msg</a:t>
            </a:r>
            <a:r>
              <a:rPr lang="en-IN" sz="2800" dirty="0" smtClean="0">
                <a:latin typeface="Times New Roman" panose="02020603050405020304" pitchFamily="18" charset="0"/>
                <a:cs typeface="Times New Roman" panose="02020603050405020304" pitchFamily="18" charset="0"/>
              </a:rPr>
              <a:t> to parent mobile through </a:t>
            </a:r>
            <a:r>
              <a:rPr lang="en-IN" sz="2800" dirty="0" err="1" smtClean="0">
                <a:latin typeface="Times New Roman" panose="02020603050405020304" pitchFamily="18" charset="0"/>
                <a:cs typeface="Times New Roman" panose="02020603050405020304" pitchFamily="18" charset="0"/>
              </a:rPr>
              <a:t>Gsm</a:t>
            </a:r>
            <a:r>
              <a:rPr lang="en-IN" sz="2800" dirty="0" smtClean="0">
                <a:latin typeface="Times New Roman" panose="02020603050405020304" pitchFamily="18" charset="0"/>
                <a:cs typeface="Times New Roman" panose="02020603050405020304" pitchFamily="18" charset="0"/>
              </a:rPr>
              <a:t> module  </a:t>
            </a:r>
            <a:endParaRPr lang="en-US" sz="2800" dirty="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Moisture sensor detects in cradle when baby urinate and send signal to </a:t>
            </a:r>
            <a:r>
              <a:rPr lang="en-IN" sz="2800" dirty="0" err="1" smtClean="0">
                <a:latin typeface="Times New Roman" panose="02020603050405020304" pitchFamily="18" charset="0"/>
                <a:cs typeface="Times New Roman" panose="02020603050405020304" pitchFamily="18" charset="0"/>
              </a:rPr>
              <a:t>ardunio</a:t>
            </a:r>
            <a:r>
              <a:rPr lang="en-IN"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D4641EB4-2E78-41BC-83A6-DD452F93F8D1}"/>
              </a:ext>
            </a:extLst>
          </p:cNvPr>
          <p:cNvSpPr>
            <a:spLocks noGrp="1"/>
          </p:cNvSpPr>
          <p:nvPr>
            <p:ph type="sldNum" sz="quarter" idx="12"/>
          </p:nvPr>
        </p:nvSpPr>
        <p:spPr/>
        <p:txBody>
          <a:bodyPr/>
          <a:lstStyle/>
          <a:p>
            <a:fld id="{98F4A237-58DC-4CB8-A92A-C7FDFBDB682E}" type="slidenum">
              <a:rPr lang="en-US" smtClean="0"/>
              <a:pPr/>
              <a:t>8</a:t>
            </a:fld>
            <a:endParaRPr lang="en-US"/>
          </a:p>
        </p:txBody>
      </p:sp>
    </p:spTree>
    <p:extLst>
      <p:ext uri="{BB962C8B-B14F-4D97-AF65-F5344CB8AC3E}">
        <p14:creationId xmlns:p14="http://schemas.microsoft.com/office/powerpoint/2010/main" xmlns="" val="428114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53344" y="558120"/>
            <a:ext cx="11953328" cy="6339840"/>
          </a:xfrm>
        </p:spPr>
        <p:style>
          <a:lnRef idx="2">
            <a:schemeClr val="accent1"/>
          </a:lnRef>
          <a:fillRef idx="1">
            <a:schemeClr val="lt1"/>
          </a:fillRef>
          <a:effectRef idx="0">
            <a:schemeClr val="accent1"/>
          </a:effectRef>
          <a:fontRef idx="minor">
            <a:schemeClr val="dk1"/>
          </a:fontRef>
        </p:style>
        <p:txBody>
          <a:bodyPr>
            <a:noAutofit/>
          </a:bodyPr>
          <a:lstStyle/>
          <a:p>
            <a:pPr marL="0" indent="0" algn="just">
              <a:spcBef>
                <a:spcPts val="0"/>
              </a:spcBef>
              <a:buNone/>
            </a:pPr>
            <a:endParaRPr lang="en-GB" sz="1813" dirty="0">
              <a:cs typeface="Aparajita" panose="020B0604020202020204" pitchFamily="34" charset="0"/>
            </a:endParaRPr>
          </a:p>
          <a:p>
            <a:pPr marL="0" indent="0" algn="just">
              <a:spcBef>
                <a:spcPts val="0"/>
              </a:spcBef>
              <a:buNone/>
            </a:pPr>
            <a:endParaRPr lang="en-GB" sz="1813" dirty="0">
              <a:cs typeface="Aparajita" panose="020B0604020202020204" pitchFamily="34" charset="0"/>
            </a:endParaRPr>
          </a:p>
          <a:p>
            <a:pPr marL="0" indent="0" algn="just">
              <a:spcBef>
                <a:spcPts val="0"/>
              </a:spcBef>
              <a:buNone/>
            </a:pPr>
            <a:endParaRPr lang="en-GB" sz="1813" dirty="0">
              <a:cs typeface="Aparajita" panose="020B0604020202020204" pitchFamily="34" charset="0"/>
            </a:endParaRPr>
          </a:p>
          <a:p>
            <a:pPr marL="0" indent="0" algn="just">
              <a:spcBef>
                <a:spcPts val="0"/>
              </a:spcBef>
              <a:buNone/>
            </a:pPr>
            <a:endParaRPr lang="en-GB" sz="1813" dirty="0">
              <a:cs typeface="Aparajita" panose="020B0604020202020204" pitchFamily="34" charset="0"/>
            </a:endParaRPr>
          </a:p>
          <a:p>
            <a:pPr marL="0" indent="0" algn="just">
              <a:spcBef>
                <a:spcPts val="0"/>
              </a:spcBef>
              <a:buNone/>
            </a:pPr>
            <a:endParaRPr lang="en-GB" sz="1813" dirty="0">
              <a:cs typeface="Aparajita" panose="020B0604020202020204" pitchFamily="34" charset="0"/>
            </a:endParaRPr>
          </a:p>
          <a:p>
            <a:pPr marL="0" indent="0" algn="just">
              <a:spcBef>
                <a:spcPts val="0"/>
              </a:spcBef>
              <a:buNone/>
            </a:pPr>
            <a:endParaRPr lang="en-GB" sz="1813" dirty="0">
              <a:cs typeface="Aparajita" panose="020B0604020202020204" pitchFamily="34" charset="0"/>
            </a:endParaRPr>
          </a:p>
          <a:p>
            <a:pPr marL="0" indent="0" algn="just">
              <a:spcBef>
                <a:spcPts val="0"/>
              </a:spcBef>
              <a:buNone/>
            </a:pPr>
            <a:endParaRPr lang="en-GB" sz="1813" dirty="0">
              <a:cs typeface="Aparajita" panose="020B0604020202020204" pitchFamily="34" charset="0"/>
            </a:endParaRPr>
          </a:p>
          <a:p>
            <a:pPr marL="0" indent="0" algn="just">
              <a:spcBef>
                <a:spcPts val="0"/>
              </a:spcBef>
              <a:buNone/>
            </a:pPr>
            <a:endParaRPr lang="en-GB" sz="1813" dirty="0">
              <a:cs typeface="Aparajita" panose="020B0604020202020204" pitchFamily="34" charset="0"/>
            </a:endParaRPr>
          </a:p>
          <a:p>
            <a:pPr marL="0" indent="0" algn="just"/>
            <a:endParaRPr lang="en-US" sz="1813" dirty="0">
              <a:cs typeface="Aparajita" panose="020B0604020202020204" pitchFamily="34" charset="0"/>
            </a:endParaRPr>
          </a:p>
        </p:txBody>
      </p:sp>
      <p:sp>
        <p:nvSpPr>
          <p:cNvPr id="4" name="Rectangle 3"/>
          <p:cNvSpPr/>
          <p:nvPr/>
        </p:nvSpPr>
        <p:spPr>
          <a:xfrm>
            <a:off x="4387088" y="103283"/>
            <a:ext cx="4470400" cy="387798"/>
          </a:xfrm>
          <a:prstGeom prst="rect">
            <a:avLst/>
          </a:prstGeom>
        </p:spPr>
        <p:txBody>
          <a:bodyPr wrap="square">
            <a:spAutoFit/>
          </a:bodyPr>
          <a:lstStyle/>
          <a:p>
            <a:pPr algn="ctr"/>
            <a:r>
              <a:rPr lang="en-US" sz="1920" b="1" dirty="0">
                <a:solidFill>
                  <a:srgbClr val="C00000"/>
                </a:solidFill>
                <a:latin typeface="Arial Narrow" pitchFamily="34" charset="0"/>
                <a:cs typeface="Latha" panose="020B0604020202020204" pitchFamily="34" charset="0"/>
              </a:rPr>
              <a:t>Proposed Experimental design</a:t>
            </a:r>
          </a:p>
        </p:txBody>
      </p:sp>
      <p:sp>
        <p:nvSpPr>
          <p:cNvPr id="2" name="Slide Number Placeholder 1">
            <a:extLst>
              <a:ext uri="{FF2B5EF4-FFF2-40B4-BE49-F238E27FC236}">
                <a16:creationId xmlns:a16="http://schemas.microsoft.com/office/drawing/2014/main" xmlns="" id="{E80EA777-9894-4FE1-8F1C-27984B685515}"/>
              </a:ext>
            </a:extLst>
          </p:cNvPr>
          <p:cNvSpPr>
            <a:spLocks noGrp="1"/>
          </p:cNvSpPr>
          <p:nvPr>
            <p:ph type="sldNum" sz="quarter" idx="12"/>
          </p:nvPr>
        </p:nvSpPr>
        <p:spPr/>
        <p:txBody>
          <a:bodyPr/>
          <a:lstStyle/>
          <a:p>
            <a:fld id="{98F4A237-58DC-4CB8-A92A-C7FDFBDB682E}" type="slidenum">
              <a:rPr lang="en-US" smtClean="0"/>
              <a:pPr/>
              <a:t>9</a:t>
            </a:fld>
            <a:endParaRPr lang="en-US" dirty="0"/>
          </a:p>
        </p:txBody>
      </p:sp>
      <p:pic>
        <p:nvPicPr>
          <p:cNvPr id="6" name="Picture 5">
            <a:extLst>
              <a:ext uri="{FF2B5EF4-FFF2-40B4-BE49-F238E27FC236}">
                <a16:creationId xmlns:a16="http://schemas.microsoft.com/office/drawing/2014/main" xmlns="" id="{61C2A748-B645-F280-35B1-FCBDC3D4D639}"/>
              </a:ext>
            </a:extLst>
          </p:cNvPr>
          <p:cNvPicPr>
            <a:picLocks noChangeAspect="1"/>
          </p:cNvPicPr>
          <p:nvPr/>
        </p:nvPicPr>
        <p:blipFill>
          <a:blip r:embed="rId2" cstate="print"/>
          <a:stretch>
            <a:fillRect/>
          </a:stretch>
        </p:blipFill>
        <p:spPr>
          <a:xfrm rot="16200000">
            <a:off x="4507334" y="-256430"/>
            <a:ext cx="4845348" cy="7776864"/>
          </a:xfrm>
          <a:prstGeom prst="rect">
            <a:avLst/>
          </a:prstGeom>
        </p:spPr>
      </p:pic>
    </p:spTree>
    <p:extLst>
      <p:ext uri="{BB962C8B-B14F-4D97-AF65-F5344CB8AC3E}">
        <p14:creationId xmlns:p14="http://schemas.microsoft.com/office/powerpoint/2010/main" xmlns="" val="173022723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3226</TotalTime>
  <Words>1531</Words>
  <Application>Microsoft Office PowerPoint</Application>
  <PresentationFormat>Custom</PresentationFormat>
  <Paragraphs>133</Paragraphs>
  <Slides>17</Slides>
  <Notes>1</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Office Theme</vt:lpstr>
      <vt:lpstr>Solstice</vt:lpstr>
      <vt:lpstr>1_Solstice</vt:lpstr>
      <vt:lpstr>Slide 1</vt:lpstr>
      <vt:lpstr>Slide 2</vt:lpstr>
      <vt:lpstr> OUTLINES OF THE PRESENTATION</vt:lpstr>
      <vt:lpstr>  ABSTRACT</vt:lpstr>
      <vt:lpstr>Slide 5</vt:lpstr>
      <vt:lpstr>LITERATURE REVIEW </vt:lpstr>
      <vt:lpstr>Definition of the problem</vt:lpstr>
      <vt:lpstr>Objectives of work</vt:lpstr>
      <vt:lpstr>Slide 9</vt:lpstr>
      <vt:lpstr>Slide 10</vt:lpstr>
      <vt:lpstr>Slide 11</vt:lpstr>
      <vt:lpstr>Slide 12</vt:lpstr>
      <vt:lpstr>Slide 13</vt:lpstr>
      <vt:lpstr>Equipment Procured</vt:lpstr>
      <vt:lpstr>Slide 15</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Admin</dc:creator>
  <cp:lastModifiedBy>Shahir</cp:lastModifiedBy>
  <cp:revision>236</cp:revision>
  <cp:lastPrinted>2022-03-22T06:57:58Z</cp:lastPrinted>
  <dcterms:created xsi:type="dcterms:W3CDTF">2020-07-27T05:05:15Z</dcterms:created>
  <dcterms:modified xsi:type="dcterms:W3CDTF">2023-04-13T07:10:04Z</dcterms:modified>
</cp:coreProperties>
</file>