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8238993711"/>
          <c:y val="0.069939243302955"/>
          <c:w val="0.70027906201841"/>
          <c:h val="0.72700911350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5639977"/>
        <c:axId val="93647316"/>
      </c:barChart>
      <c:catAx>
        <c:axId val="5639977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3647316"/>
        <c:crosses val="autoZero"/>
        <c:auto val="1"/>
        <c:lblAlgn val="ctr"/>
        <c:lblOffset val="100"/>
      </c:catAx>
      <c:valAx>
        <c:axId val="9364731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63997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CC97FF8-292B-48FC-BBD6-76AB99B299D6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5CDF9D-75F4-4C02-9DD2-89C82922B3C3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040" cy="1332360"/>
            <a:chOff x="876240" y="990720"/>
            <a:chExt cx="1742040" cy="133236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0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D708D1C-752E-49F9-B906-DCD113B2DA7A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4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NAME:M.MOHAMMED SHAHIR MUFASAL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NO:asunm1323312207785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880" cy="521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A6FF2F7-29C4-4588-8A61-1A070AC07700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7D85BFD-01D6-4284-A92D-F79285E959FF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12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200" cy="3256560"/>
            <a:chOff x="7953480" y="3000240"/>
            <a:chExt cx="2761200" cy="325656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9007035-9473-42D2-B220-C6579A158D0C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8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9DB31F7-1A14-4068-A39C-F84D33E650D7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60F0EE1-8AFA-49A2-9760-C7120367A40B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96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353B700-A3FC-4EC7-89CC-9C6C5C3B63DA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0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9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0EECD1A-9323-4F0B-81B1-FC691D6C9DAE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0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2024-09-03T12:39:47Z</dcterms:modified>
  <cp:revision>23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