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9ea138b6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9ea138b6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9ea138b60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9ea138b6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9ea138b6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9ea138b6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9ea138b6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9ea138b6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9ea138b6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9ea138b6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3217725" y="3412750"/>
            <a:ext cx="1701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Shahir Ghani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Malena Bashar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Dymytriy Zyunkin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Daniel Samojlik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Amanda Phan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ChefPal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5788325" y="3412750"/>
            <a:ext cx="17016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Michael Fong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Malak Khalifa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Aswathy Aji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Azim Khan</a:t>
            </a:r>
            <a:endParaRPr b="1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Nirav Patel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little about ChefPal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(provide </a:t>
            </a:r>
            <a:r>
              <a:rPr lang="en"/>
              <a:t>brief</a:t>
            </a:r>
            <a:r>
              <a:rPr lang="en"/>
              <a:t> description/summary)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Targeted Audience (Who is it for)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Take from report 1?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Talk about who we want this app to target and why it is useful for them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Uses (What is it for)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Talk about the different ways the app can be used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Quick recipe finder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Input in </a:t>
            </a:r>
            <a:r>
              <a:rPr lang="en"/>
              <a:t>available</a:t>
            </a:r>
            <a:r>
              <a:rPr lang="en"/>
              <a:t> ingredients to generate recipes that can be made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Casual Recipe Finder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Search for recipes to make </a:t>
            </a:r>
            <a:r>
              <a:rPr lang="en"/>
              <a:t>through</a:t>
            </a:r>
            <a:r>
              <a:rPr lang="en"/>
              <a:t> a keyword search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Convenience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Find </a:t>
            </a:r>
            <a:r>
              <a:rPr lang="en"/>
              <a:t>nearest</a:t>
            </a:r>
            <a:r>
              <a:rPr lang="en"/>
              <a:t> grocery stores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Next...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22854"/>
            <a:ext cx="6468375" cy="3919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