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7772400" cx="1005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ae6391a91_0_9: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ae6391a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125136"/>
            <a:ext cx="9372600" cy="3101700"/>
          </a:xfrm>
          <a:prstGeom prst="rect">
            <a:avLst/>
          </a:prstGeom>
        </p:spPr>
        <p:txBody>
          <a:bodyPr anchorCtr="0" anchor="b" bIns="101575" lIns="101575" spcFirstLastPara="1" rIns="101575" wrap="square" tIns="101575">
            <a:norm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1" name="Google Shape;11;p2"/>
          <p:cNvSpPr txBox="1"/>
          <p:nvPr>
            <p:ph idx="1" type="subTitle"/>
          </p:nvPr>
        </p:nvSpPr>
        <p:spPr>
          <a:xfrm>
            <a:off x="342870" y="4282678"/>
            <a:ext cx="9372600" cy="1197900"/>
          </a:xfrm>
          <a:prstGeom prst="rect">
            <a:avLst/>
          </a:prstGeom>
        </p:spPr>
        <p:txBody>
          <a:bodyPr anchorCtr="0" anchor="t" bIns="101575" lIns="101575" spcFirstLastPara="1" rIns="101575" wrap="square" tIns="101575">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p:txBody>
      </p:sp>
      <p:sp>
        <p:nvSpPr>
          <p:cNvPr id="12" name="Google Shape;12;p2"/>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671478"/>
            <a:ext cx="9372600" cy="2967300"/>
          </a:xfrm>
          <a:prstGeom prst="rect">
            <a:avLst/>
          </a:prstGeom>
        </p:spPr>
        <p:txBody>
          <a:bodyPr anchorCtr="0" anchor="b" bIns="101575" lIns="101575" spcFirstLastPara="1" rIns="101575" wrap="square" tIns="101575">
            <a:normAutofit/>
          </a:bodyPr>
          <a:lstStyle>
            <a:lvl1pPr lvl="0" algn="ctr">
              <a:spcBef>
                <a:spcPts val="0"/>
              </a:spcBef>
              <a:spcAft>
                <a:spcPts val="0"/>
              </a:spcAft>
              <a:buSzPts val="13300"/>
              <a:buNone/>
              <a:defRPr sz="13300"/>
            </a:lvl1pPr>
            <a:lvl2pPr lvl="1" algn="ctr">
              <a:spcBef>
                <a:spcPts val="0"/>
              </a:spcBef>
              <a:spcAft>
                <a:spcPts val="0"/>
              </a:spcAft>
              <a:buSzPts val="13300"/>
              <a:buNone/>
              <a:defRPr sz="13300"/>
            </a:lvl2pPr>
            <a:lvl3pPr lvl="2" algn="ctr">
              <a:spcBef>
                <a:spcPts val="0"/>
              </a:spcBef>
              <a:spcAft>
                <a:spcPts val="0"/>
              </a:spcAft>
              <a:buSzPts val="13300"/>
              <a:buNone/>
              <a:defRPr sz="13300"/>
            </a:lvl3pPr>
            <a:lvl4pPr lvl="3" algn="ctr">
              <a:spcBef>
                <a:spcPts val="0"/>
              </a:spcBef>
              <a:spcAft>
                <a:spcPts val="0"/>
              </a:spcAft>
              <a:buSzPts val="13300"/>
              <a:buNone/>
              <a:defRPr sz="13300"/>
            </a:lvl4pPr>
            <a:lvl5pPr lvl="4" algn="ctr">
              <a:spcBef>
                <a:spcPts val="0"/>
              </a:spcBef>
              <a:spcAft>
                <a:spcPts val="0"/>
              </a:spcAft>
              <a:buSzPts val="13300"/>
              <a:buNone/>
              <a:defRPr sz="13300"/>
            </a:lvl5pPr>
            <a:lvl6pPr lvl="5" algn="ctr">
              <a:spcBef>
                <a:spcPts val="0"/>
              </a:spcBef>
              <a:spcAft>
                <a:spcPts val="0"/>
              </a:spcAft>
              <a:buSzPts val="13300"/>
              <a:buNone/>
              <a:defRPr sz="13300"/>
            </a:lvl6pPr>
            <a:lvl7pPr lvl="6" algn="ctr">
              <a:spcBef>
                <a:spcPts val="0"/>
              </a:spcBef>
              <a:spcAft>
                <a:spcPts val="0"/>
              </a:spcAft>
              <a:buSzPts val="13300"/>
              <a:buNone/>
              <a:defRPr sz="13300"/>
            </a:lvl7pPr>
            <a:lvl8pPr lvl="7" algn="ctr">
              <a:spcBef>
                <a:spcPts val="0"/>
              </a:spcBef>
              <a:spcAft>
                <a:spcPts val="0"/>
              </a:spcAft>
              <a:buSzPts val="13300"/>
              <a:buNone/>
              <a:defRPr sz="13300"/>
            </a:lvl8pPr>
            <a:lvl9pPr lvl="8" algn="ctr">
              <a:spcBef>
                <a:spcPts val="0"/>
              </a:spcBef>
              <a:spcAft>
                <a:spcPts val="0"/>
              </a:spcAft>
              <a:buSzPts val="13300"/>
              <a:buNone/>
              <a:defRPr sz="13300"/>
            </a:lvl9pPr>
          </a:lstStyle>
          <a:p>
            <a:r>
              <a:t>xx%</a:t>
            </a:r>
          </a:p>
        </p:txBody>
      </p:sp>
      <p:sp>
        <p:nvSpPr>
          <p:cNvPr id="46" name="Google Shape;46;p11"/>
          <p:cNvSpPr txBox="1"/>
          <p:nvPr>
            <p:ph idx="1" type="body"/>
          </p:nvPr>
        </p:nvSpPr>
        <p:spPr>
          <a:xfrm>
            <a:off x="342870" y="4763362"/>
            <a:ext cx="9372600" cy="1965600"/>
          </a:xfrm>
          <a:prstGeom prst="rect">
            <a:avLst/>
          </a:prstGeom>
        </p:spPr>
        <p:txBody>
          <a:bodyPr anchorCtr="0" anchor="t" bIns="101575" lIns="101575" spcFirstLastPara="1" rIns="101575" wrap="square" tIns="101575">
            <a:normAutofit/>
          </a:bodyPr>
          <a:lstStyle>
            <a:lvl1pPr indent="-355600" lvl="0" marL="457200" algn="ctr">
              <a:spcBef>
                <a:spcPts val="0"/>
              </a:spcBef>
              <a:spcAft>
                <a:spcPts val="0"/>
              </a:spcAft>
              <a:buSzPts val="20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7" name="Google Shape;47;p11"/>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600" cy="1272000"/>
          </a:xfrm>
          <a:prstGeom prst="rect">
            <a:avLst/>
          </a:prstGeom>
        </p:spPr>
        <p:txBody>
          <a:bodyPr anchorCtr="0" anchor="ctr" bIns="101575" lIns="101575" spcFirstLastPara="1" rIns="101575" wrap="square" tIns="10157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3"/>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8" name="Google Shape;18;p4"/>
          <p:cNvSpPr txBox="1"/>
          <p:nvPr>
            <p:ph idx="1" type="body"/>
          </p:nvPr>
        </p:nvSpPr>
        <p:spPr>
          <a:xfrm>
            <a:off x="342870" y="1741518"/>
            <a:ext cx="9372600" cy="5162700"/>
          </a:xfrm>
          <a:prstGeom prst="rect">
            <a:avLst/>
          </a:prstGeom>
        </p:spPr>
        <p:txBody>
          <a:bodyPr anchorCtr="0" anchor="t" bIns="101575" lIns="101575" spcFirstLastPara="1" rIns="101575" wrap="square" tIns="10157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 name="Google Shape;19;p4"/>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2" name="Google Shape;22;p5"/>
          <p:cNvSpPr txBox="1"/>
          <p:nvPr>
            <p:ph idx="1" type="body"/>
          </p:nvPr>
        </p:nvSpPr>
        <p:spPr>
          <a:xfrm>
            <a:off x="342870" y="1741518"/>
            <a:ext cx="4399800" cy="5162700"/>
          </a:xfrm>
          <a:prstGeom prst="rect">
            <a:avLst/>
          </a:prstGeom>
        </p:spPr>
        <p:txBody>
          <a:bodyPr anchorCtr="0" anchor="t" bIns="101575" lIns="101575" spcFirstLastPara="1" rIns="101575" wrap="square" tIns="101575">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3" name="Google Shape;23;p5"/>
          <p:cNvSpPr txBox="1"/>
          <p:nvPr>
            <p:ph idx="2" type="body"/>
          </p:nvPr>
        </p:nvSpPr>
        <p:spPr>
          <a:xfrm>
            <a:off x="5315640" y="1741518"/>
            <a:ext cx="4399800" cy="5162700"/>
          </a:xfrm>
          <a:prstGeom prst="rect">
            <a:avLst/>
          </a:prstGeom>
        </p:spPr>
        <p:txBody>
          <a:bodyPr anchorCtr="0" anchor="t" bIns="101575" lIns="101575" spcFirstLastPara="1" rIns="101575" wrap="square" tIns="101575">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4" name="Google Shape;24;p5"/>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7" name="Google Shape;27;p6"/>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839573"/>
            <a:ext cx="3088800" cy="1142100"/>
          </a:xfrm>
          <a:prstGeom prst="rect">
            <a:avLst/>
          </a:prstGeom>
        </p:spPr>
        <p:txBody>
          <a:bodyPr anchorCtr="0" anchor="b" bIns="101575" lIns="101575" spcFirstLastPara="1" rIns="101575" wrap="square" tIns="101575">
            <a:normAutofit/>
          </a:bodyPr>
          <a:lstStyle>
            <a:lvl1pPr lvl="0">
              <a:spcBef>
                <a:spcPts val="0"/>
              </a:spcBef>
              <a:spcAft>
                <a:spcPts val="0"/>
              </a:spcAft>
              <a:buSzPts val="2700"/>
              <a:buNone/>
              <a:defRPr sz="2700"/>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
        <p:nvSpPr>
          <p:cNvPr id="30" name="Google Shape;30;p7"/>
          <p:cNvSpPr txBox="1"/>
          <p:nvPr>
            <p:ph idx="1" type="body"/>
          </p:nvPr>
        </p:nvSpPr>
        <p:spPr>
          <a:xfrm>
            <a:off x="342870" y="2099840"/>
            <a:ext cx="3088800" cy="4804500"/>
          </a:xfrm>
          <a:prstGeom prst="rect">
            <a:avLst/>
          </a:prstGeom>
        </p:spPr>
        <p:txBody>
          <a:bodyPr anchorCtr="0" anchor="t" bIns="101575" lIns="101575" spcFirstLastPara="1" rIns="101575" wrap="square" tIns="101575">
            <a:normAutofit/>
          </a:bodyPr>
          <a:lstStyle>
            <a:lvl1pPr indent="-311150" lvl="0" marL="457200">
              <a:spcBef>
                <a:spcPts val="0"/>
              </a:spcBef>
              <a:spcAft>
                <a:spcPts val="0"/>
              </a:spcAft>
              <a:buSzPts val="1300"/>
              <a:buChar char="●"/>
              <a:defRPr sz="13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31" name="Google Shape;31;p7"/>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680227"/>
            <a:ext cx="7004700" cy="6181500"/>
          </a:xfrm>
          <a:prstGeom prst="rect">
            <a:avLst/>
          </a:prstGeom>
        </p:spPr>
        <p:txBody>
          <a:bodyPr anchorCtr="0" anchor="ctr" bIns="101575" lIns="101575" spcFirstLastPara="1" rIns="101575" wrap="square" tIns="101575">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4" name="Google Shape;34;p8"/>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anchorCtr="0" anchor="ctr" bIns="101575" lIns="101575" spcFirstLastPara="1" rIns="101575" wrap="square" tIns="1015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1863464"/>
            <a:ext cx="4449600" cy="2239800"/>
          </a:xfrm>
          <a:prstGeom prst="rect">
            <a:avLst/>
          </a:prstGeom>
        </p:spPr>
        <p:txBody>
          <a:bodyPr anchorCtr="0" anchor="b" bIns="101575" lIns="101575" spcFirstLastPara="1" rIns="101575" wrap="square" tIns="101575">
            <a:normAutofit/>
          </a:bodyPr>
          <a:lstStyle>
            <a:lvl1pPr lvl="0" algn="ctr">
              <a:spcBef>
                <a:spcPts val="0"/>
              </a:spcBef>
              <a:spcAft>
                <a:spcPts val="0"/>
              </a:spcAft>
              <a:buSzPts val="4700"/>
              <a:buNone/>
              <a:defRPr sz="4700"/>
            </a:lvl1pPr>
            <a:lvl2pPr lvl="1" algn="ctr">
              <a:spcBef>
                <a:spcPts val="0"/>
              </a:spcBef>
              <a:spcAft>
                <a:spcPts val="0"/>
              </a:spcAft>
              <a:buSzPts val="4700"/>
              <a:buNone/>
              <a:defRPr sz="4700"/>
            </a:lvl2pPr>
            <a:lvl3pPr lvl="2" algn="ctr">
              <a:spcBef>
                <a:spcPts val="0"/>
              </a:spcBef>
              <a:spcAft>
                <a:spcPts val="0"/>
              </a:spcAft>
              <a:buSzPts val="4700"/>
              <a:buNone/>
              <a:defRPr sz="4700"/>
            </a:lvl3pPr>
            <a:lvl4pPr lvl="3" algn="ctr">
              <a:spcBef>
                <a:spcPts val="0"/>
              </a:spcBef>
              <a:spcAft>
                <a:spcPts val="0"/>
              </a:spcAft>
              <a:buSzPts val="4700"/>
              <a:buNone/>
              <a:defRPr sz="4700"/>
            </a:lvl4pPr>
            <a:lvl5pPr lvl="4" algn="ctr">
              <a:spcBef>
                <a:spcPts val="0"/>
              </a:spcBef>
              <a:spcAft>
                <a:spcPts val="0"/>
              </a:spcAft>
              <a:buSzPts val="4700"/>
              <a:buNone/>
              <a:defRPr sz="4700"/>
            </a:lvl5pPr>
            <a:lvl6pPr lvl="5" algn="ctr">
              <a:spcBef>
                <a:spcPts val="0"/>
              </a:spcBef>
              <a:spcAft>
                <a:spcPts val="0"/>
              </a:spcAft>
              <a:buSzPts val="4700"/>
              <a:buNone/>
              <a:defRPr sz="4700"/>
            </a:lvl6pPr>
            <a:lvl7pPr lvl="6" algn="ctr">
              <a:spcBef>
                <a:spcPts val="0"/>
              </a:spcBef>
              <a:spcAft>
                <a:spcPts val="0"/>
              </a:spcAft>
              <a:buSzPts val="4700"/>
              <a:buNone/>
              <a:defRPr sz="4700"/>
            </a:lvl7pPr>
            <a:lvl8pPr lvl="7" algn="ctr">
              <a:spcBef>
                <a:spcPts val="0"/>
              </a:spcBef>
              <a:spcAft>
                <a:spcPts val="0"/>
              </a:spcAft>
              <a:buSzPts val="4700"/>
              <a:buNone/>
              <a:defRPr sz="4700"/>
            </a:lvl8pPr>
            <a:lvl9pPr lvl="8" algn="ctr">
              <a:spcBef>
                <a:spcPts val="0"/>
              </a:spcBef>
              <a:spcAft>
                <a:spcPts val="0"/>
              </a:spcAft>
              <a:buSzPts val="4700"/>
              <a:buNone/>
              <a:defRPr sz="4700"/>
            </a:lvl9pPr>
          </a:lstStyle>
          <a:p/>
        </p:txBody>
      </p:sp>
      <p:sp>
        <p:nvSpPr>
          <p:cNvPr id="38" name="Google Shape;38;p9"/>
          <p:cNvSpPr txBox="1"/>
          <p:nvPr>
            <p:ph idx="1" type="subTitle"/>
          </p:nvPr>
        </p:nvSpPr>
        <p:spPr>
          <a:xfrm>
            <a:off x="292050" y="4235758"/>
            <a:ext cx="4449600" cy="1866300"/>
          </a:xfrm>
          <a:prstGeom prst="rect">
            <a:avLst/>
          </a:prstGeom>
        </p:spPr>
        <p:txBody>
          <a:bodyPr anchorCtr="0" anchor="t" bIns="101575" lIns="101575" spcFirstLastPara="1" rIns="101575" wrap="square" tIns="101575">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39" name="Google Shape;39;p9"/>
          <p:cNvSpPr txBox="1"/>
          <p:nvPr>
            <p:ph idx="2" type="body"/>
          </p:nvPr>
        </p:nvSpPr>
        <p:spPr>
          <a:xfrm>
            <a:off x="5433450" y="1094158"/>
            <a:ext cx="4220700" cy="5583900"/>
          </a:xfrm>
          <a:prstGeom prst="rect">
            <a:avLst/>
          </a:prstGeom>
        </p:spPr>
        <p:txBody>
          <a:bodyPr anchorCtr="0" anchor="ctr" bIns="101575" lIns="101575" spcFirstLastPara="1" rIns="101575" wrap="square" tIns="10157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9"/>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392869"/>
            <a:ext cx="6598800" cy="914400"/>
          </a:xfrm>
          <a:prstGeom prst="rect">
            <a:avLst/>
          </a:prstGeom>
        </p:spPr>
        <p:txBody>
          <a:bodyPr anchorCtr="0" anchor="ctr" bIns="101575" lIns="101575" spcFirstLastPara="1" rIns="101575" wrap="square" tIns="101575">
            <a:normAutofit/>
          </a:bodyPr>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600" cy="865200"/>
          </a:xfrm>
          <a:prstGeom prst="rect">
            <a:avLst/>
          </a:prstGeom>
          <a:noFill/>
          <a:ln>
            <a:noFill/>
          </a:ln>
        </p:spPr>
        <p:txBody>
          <a:bodyPr anchorCtr="0" anchor="t" bIns="101575" lIns="101575" spcFirstLastPara="1" rIns="101575" wrap="square" tIns="101575">
            <a:norm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p:txBody>
      </p:sp>
      <p:sp>
        <p:nvSpPr>
          <p:cNvPr id="7" name="Google Shape;7;p1"/>
          <p:cNvSpPr txBox="1"/>
          <p:nvPr>
            <p:ph idx="1" type="body"/>
          </p:nvPr>
        </p:nvSpPr>
        <p:spPr>
          <a:xfrm>
            <a:off x="342870" y="1741518"/>
            <a:ext cx="9372600" cy="5162700"/>
          </a:xfrm>
          <a:prstGeom prst="rect">
            <a:avLst/>
          </a:prstGeom>
          <a:noFill/>
          <a:ln>
            <a:noFill/>
          </a:ln>
        </p:spPr>
        <p:txBody>
          <a:bodyPr anchorCtr="0" anchor="t" bIns="101575" lIns="101575" spcFirstLastPara="1" rIns="101575" wrap="square" tIns="101575">
            <a:normAutofit/>
          </a:bodyPr>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30200" lvl="1" marL="914400">
              <a:lnSpc>
                <a:spcPct val="115000"/>
              </a:lnSpc>
              <a:spcBef>
                <a:spcPts val="0"/>
              </a:spcBef>
              <a:spcAft>
                <a:spcPts val="0"/>
              </a:spcAft>
              <a:buClr>
                <a:schemeClr val="dk2"/>
              </a:buClr>
              <a:buSzPts val="1600"/>
              <a:buChar char="○"/>
              <a:defRPr sz="1600">
                <a:solidFill>
                  <a:schemeClr val="dk2"/>
                </a:solidFill>
              </a:defRPr>
            </a:lvl2pPr>
            <a:lvl3pPr indent="-330200" lvl="2" marL="1371600">
              <a:lnSpc>
                <a:spcPct val="115000"/>
              </a:lnSpc>
              <a:spcBef>
                <a:spcPts val="0"/>
              </a:spcBef>
              <a:spcAft>
                <a:spcPts val="0"/>
              </a:spcAft>
              <a:buClr>
                <a:schemeClr val="dk2"/>
              </a:buClr>
              <a:buSzPts val="1600"/>
              <a:buChar char="■"/>
              <a:defRPr sz="1600">
                <a:solidFill>
                  <a:schemeClr val="dk2"/>
                </a:solidFill>
              </a:defRPr>
            </a:lvl3pPr>
            <a:lvl4pPr indent="-330200" lvl="3" marL="1828800">
              <a:lnSpc>
                <a:spcPct val="115000"/>
              </a:lnSpc>
              <a:spcBef>
                <a:spcPts val="0"/>
              </a:spcBef>
              <a:spcAft>
                <a:spcPts val="0"/>
              </a:spcAft>
              <a:buClr>
                <a:schemeClr val="dk2"/>
              </a:buClr>
              <a:buSzPts val="1600"/>
              <a:buChar char="●"/>
              <a:defRPr sz="1600">
                <a:solidFill>
                  <a:schemeClr val="dk2"/>
                </a:solidFill>
              </a:defRPr>
            </a:lvl4pPr>
            <a:lvl5pPr indent="-330200" lvl="4" marL="2286000">
              <a:lnSpc>
                <a:spcPct val="115000"/>
              </a:lnSpc>
              <a:spcBef>
                <a:spcPts val="0"/>
              </a:spcBef>
              <a:spcAft>
                <a:spcPts val="0"/>
              </a:spcAft>
              <a:buClr>
                <a:schemeClr val="dk2"/>
              </a:buClr>
              <a:buSzPts val="1600"/>
              <a:buChar char="○"/>
              <a:defRPr sz="1600">
                <a:solidFill>
                  <a:schemeClr val="dk2"/>
                </a:solidFill>
              </a:defRPr>
            </a:lvl5pPr>
            <a:lvl6pPr indent="-330200" lvl="5" marL="2743200">
              <a:lnSpc>
                <a:spcPct val="115000"/>
              </a:lnSpc>
              <a:spcBef>
                <a:spcPts val="0"/>
              </a:spcBef>
              <a:spcAft>
                <a:spcPts val="0"/>
              </a:spcAft>
              <a:buClr>
                <a:schemeClr val="dk2"/>
              </a:buClr>
              <a:buSzPts val="1600"/>
              <a:buChar char="■"/>
              <a:defRPr sz="1600">
                <a:solidFill>
                  <a:schemeClr val="dk2"/>
                </a:solidFill>
              </a:defRPr>
            </a:lvl6pPr>
            <a:lvl7pPr indent="-330200" lvl="6" marL="3200400">
              <a:lnSpc>
                <a:spcPct val="115000"/>
              </a:lnSpc>
              <a:spcBef>
                <a:spcPts val="0"/>
              </a:spcBef>
              <a:spcAft>
                <a:spcPts val="0"/>
              </a:spcAft>
              <a:buClr>
                <a:schemeClr val="dk2"/>
              </a:buClr>
              <a:buSzPts val="1600"/>
              <a:buChar char="●"/>
              <a:defRPr sz="1600">
                <a:solidFill>
                  <a:schemeClr val="dk2"/>
                </a:solidFill>
              </a:defRPr>
            </a:lvl7pPr>
            <a:lvl8pPr indent="-330200" lvl="7" marL="3657600">
              <a:lnSpc>
                <a:spcPct val="115000"/>
              </a:lnSpc>
              <a:spcBef>
                <a:spcPts val="0"/>
              </a:spcBef>
              <a:spcAft>
                <a:spcPts val="0"/>
              </a:spcAft>
              <a:buClr>
                <a:schemeClr val="dk2"/>
              </a:buClr>
              <a:buSzPts val="1600"/>
              <a:buChar char="○"/>
              <a:defRPr sz="1600">
                <a:solidFill>
                  <a:schemeClr val="dk2"/>
                </a:solidFill>
              </a:defRPr>
            </a:lvl8pPr>
            <a:lvl9pPr indent="-330200" lvl="8" marL="4114800">
              <a:lnSpc>
                <a:spcPct val="115000"/>
              </a:lnSpc>
              <a:spcBef>
                <a:spcPts val="0"/>
              </a:spcBef>
              <a:spcAft>
                <a:spcPts val="0"/>
              </a:spcAft>
              <a:buClr>
                <a:schemeClr val="dk2"/>
              </a:buClr>
              <a:buSzPts val="1600"/>
              <a:buChar char="■"/>
              <a:defRPr sz="1600">
                <a:solidFill>
                  <a:schemeClr val="dk2"/>
                </a:solidFill>
              </a:defRPr>
            </a:lvl9pPr>
          </a:lstStyle>
          <a:p/>
        </p:txBody>
      </p:sp>
      <p:sp>
        <p:nvSpPr>
          <p:cNvPr id="8" name="Google Shape;8;p1"/>
          <p:cNvSpPr txBox="1"/>
          <p:nvPr>
            <p:ph idx="12" type="sldNum"/>
          </p:nvPr>
        </p:nvSpPr>
        <p:spPr>
          <a:xfrm>
            <a:off x="9319704" y="7046639"/>
            <a:ext cx="603600" cy="594600"/>
          </a:xfrm>
          <a:prstGeom prst="rect">
            <a:avLst/>
          </a:prstGeom>
          <a:noFill/>
          <a:ln>
            <a:noFill/>
          </a:ln>
        </p:spPr>
        <p:txBody>
          <a:bodyPr anchorCtr="0" anchor="ctr" bIns="101575" lIns="101575" spcFirstLastPara="1" rIns="101575" wrap="square" tIns="101575">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3607" y="-105882"/>
            <a:ext cx="11399495" cy="8652272"/>
          </a:xfrm>
          <a:prstGeom prst="rect">
            <a:avLst/>
          </a:prstGeom>
          <a:noFill/>
          <a:ln>
            <a:noFill/>
          </a:ln>
        </p:spPr>
      </p:pic>
      <p:sp>
        <p:nvSpPr>
          <p:cNvPr id="55" name="Google Shape;55;p13"/>
          <p:cNvSpPr/>
          <p:nvPr/>
        </p:nvSpPr>
        <p:spPr>
          <a:xfrm>
            <a:off x="3713000" y="-105775"/>
            <a:ext cx="3712800" cy="8652300"/>
          </a:xfrm>
          <a:prstGeom prst="rect">
            <a:avLst/>
          </a:prstGeom>
          <a:noFill/>
          <a:ln cap="flat" cmpd="sng" w="9525">
            <a:solidFill>
              <a:srgbClr val="666666"/>
            </a:solidFill>
            <a:prstDash val="solid"/>
            <a:round/>
            <a:headEnd len="sm" w="sm" type="none"/>
            <a:tailEnd len="sm" w="sm" type="none"/>
          </a:ln>
        </p:spPr>
        <p:txBody>
          <a:bodyPr anchorCtr="0" anchor="ctr" bIns="101575" lIns="101575" spcFirstLastPara="1" rIns="101575" wrap="square" tIns="101575">
            <a:noAutofit/>
          </a:bodyPr>
          <a:lstStyle/>
          <a:p>
            <a:pPr indent="0" lvl="0" marL="0" rtl="0" algn="l">
              <a:lnSpc>
                <a:spcPct val="115000"/>
              </a:lnSpc>
              <a:spcBef>
                <a:spcPts val="0"/>
              </a:spcBef>
              <a:spcAft>
                <a:spcPts val="0"/>
              </a:spcAft>
              <a:buClr>
                <a:srgbClr val="000000"/>
              </a:buClr>
              <a:buSzPts val="1200"/>
              <a:buFont typeface="Arial"/>
              <a:buNone/>
            </a:pPr>
            <a:r>
              <a:t/>
            </a:r>
            <a:endParaRPr sz="1300">
              <a:solidFill>
                <a:srgbClr val="000000"/>
              </a:solidFill>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8273313" y="6285570"/>
            <a:ext cx="2367500" cy="1762805"/>
          </a:xfrm>
          <a:prstGeom prst="rect">
            <a:avLst/>
          </a:prstGeom>
          <a:noFill/>
          <a:ln>
            <a:noFill/>
          </a:ln>
        </p:spPr>
      </p:pic>
      <p:sp>
        <p:nvSpPr>
          <p:cNvPr id="57" name="Google Shape;57;p13"/>
          <p:cNvSpPr txBox="1"/>
          <p:nvPr/>
        </p:nvSpPr>
        <p:spPr>
          <a:xfrm>
            <a:off x="141460" y="190570"/>
            <a:ext cx="3571500" cy="62574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What is ChefPal?</a:t>
            </a:r>
            <a:endParaRPr b="1" sz="2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6350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ChefPal is a novel way to approach meal planning and grocery shopping. This innovative app allows you to plan your meals by collecting the ingredients in your refrigerator or pantry, and it generates a list of recipes for you to choose from. Our expansive recipe database allows you to search for and select recipes that you can cook right now! Not only does ChefPal suggest ingredients that you can buy to make other recipes, it also provides the nearest grocery stores which you can buy them at. ChefPal caters to all of your dietary and lifestyle needs, such as allergy adherence, dietary restrictions, and many other constraints. </a:t>
            </a:r>
            <a:r>
              <a:rPr lang="en" sz="1600">
                <a:latin typeface="Times New Roman"/>
                <a:ea typeface="Times New Roman"/>
                <a:cs typeface="Times New Roman"/>
                <a:sym typeface="Times New Roman"/>
              </a:rPr>
              <a:t>The goal of ChefPal is to make the user’s life a little bit easier when it comes to choosing what to eat. </a:t>
            </a:r>
            <a:endParaRPr sz="1600">
              <a:solidFill>
                <a:srgbClr val="000000"/>
              </a:solidFill>
              <a:latin typeface="Times New Roman"/>
              <a:ea typeface="Times New Roman"/>
              <a:cs typeface="Times New Roman"/>
              <a:sym typeface="Times New Roman"/>
            </a:endParaRPr>
          </a:p>
        </p:txBody>
      </p:sp>
      <p:sp>
        <p:nvSpPr>
          <p:cNvPr id="58" name="Google Shape;58;p13"/>
          <p:cNvSpPr txBox="1"/>
          <p:nvPr/>
        </p:nvSpPr>
        <p:spPr>
          <a:xfrm>
            <a:off x="3986139" y="6849435"/>
            <a:ext cx="3300000" cy="15066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1900">
                <a:solidFill>
                  <a:srgbClr val="000000"/>
                </a:solidFill>
                <a:latin typeface="Times New Roman"/>
                <a:ea typeface="Times New Roman"/>
                <a:cs typeface="Times New Roman"/>
                <a:sym typeface="Times New Roman"/>
              </a:rPr>
              <a:t>Watch our presentation to find out more!</a:t>
            </a:r>
            <a:endParaRPr sz="19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900">
                <a:solidFill>
                  <a:srgbClr val="000000"/>
                </a:solidFill>
                <a:latin typeface="Times New Roman"/>
                <a:ea typeface="Times New Roman"/>
                <a:cs typeface="Times New Roman"/>
                <a:sym typeface="Times New Roman"/>
              </a:rPr>
              <a:t>Demo Date:</a:t>
            </a:r>
            <a:endParaRPr sz="19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900">
                <a:solidFill>
                  <a:srgbClr val="FFFFFF"/>
                </a:solidFill>
                <a:latin typeface="Times New Roman"/>
                <a:ea typeface="Times New Roman"/>
                <a:cs typeface="Times New Roman"/>
                <a:sym typeface="Times New Roman"/>
              </a:rPr>
              <a:t>April</a:t>
            </a:r>
            <a:r>
              <a:rPr lang="en" sz="1900">
                <a:solidFill>
                  <a:srgbClr val="FFFFFF"/>
                </a:solidFill>
                <a:latin typeface="Times New Roman"/>
                <a:ea typeface="Times New Roman"/>
                <a:cs typeface="Times New Roman"/>
                <a:sym typeface="Times New Roman"/>
              </a:rPr>
              <a:t> </a:t>
            </a:r>
            <a:r>
              <a:rPr lang="en" sz="1900">
                <a:solidFill>
                  <a:srgbClr val="FFFFFF"/>
                </a:solidFill>
                <a:latin typeface="Times New Roman"/>
                <a:ea typeface="Times New Roman"/>
                <a:cs typeface="Times New Roman"/>
                <a:sym typeface="Times New Roman"/>
              </a:rPr>
              <a:t>27</a:t>
            </a:r>
            <a:r>
              <a:rPr lang="en" sz="1900">
                <a:solidFill>
                  <a:srgbClr val="FFFFFF"/>
                </a:solidFill>
                <a:latin typeface="Times New Roman"/>
                <a:ea typeface="Times New Roman"/>
                <a:cs typeface="Times New Roman"/>
                <a:sym typeface="Times New Roman"/>
              </a:rPr>
              <a:t>, 2021 @ 11 AM</a:t>
            </a:r>
            <a:endParaRPr sz="1900">
              <a:solidFill>
                <a:srgbClr val="FFFFFF"/>
              </a:solidFill>
              <a:latin typeface="Times New Roman"/>
              <a:ea typeface="Times New Roman"/>
              <a:cs typeface="Times New Roman"/>
              <a:sym typeface="Times New Roman"/>
            </a:endParaRPr>
          </a:p>
        </p:txBody>
      </p:sp>
      <p:sp>
        <p:nvSpPr>
          <p:cNvPr id="59" name="Google Shape;59;p13"/>
          <p:cNvSpPr txBox="1"/>
          <p:nvPr/>
        </p:nvSpPr>
        <p:spPr>
          <a:xfrm>
            <a:off x="3919410" y="190570"/>
            <a:ext cx="3300000" cy="42750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Who are we?</a:t>
            </a:r>
            <a:endParaRPr b="1" sz="27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u="sng">
                <a:solidFill>
                  <a:srgbClr val="000000"/>
                </a:solidFill>
                <a:latin typeface="Times New Roman"/>
                <a:ea typeface="Times New Roman"/>
                <a:cs typeface="Times New Roman"/>
                <a:sym typeface="Times New Roman"/>
              </a:rPr>
              <a:t>Group 9</a:t>
            </a:r>
            <a:endParaRPr sz="1600" u="sng">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600" u="sng">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Shahir Ghani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Malena Bashar</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Dymytriy Zyunkin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Daniel Samojlik</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Amanda Phan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Michael Fong</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Malak Khalifa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Aswathy Aji</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Azim Khan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Nirav Patel</a:t>
            </a:r>
            <a:endParaRPr sz="1600"/>
          </a:p>
        </p:txBody>
      </p:sp>
      <p:pic>
        <p:nvPicPr>
          <p:cNvPr id="60" name="Google Shape;60;p13"/>
          <p:cNvPicPr preferRelativeResize="0"/>
          <p:nvPr/>
        </p:nvPicPr>
        <p:blipFill>
          <a:blip r:embed="rId5">
            <a:alphaModFix/>
          </a:blip>
          <a:stretch>
            <a:fillRect/>
          </a:stretch>
        </p:blipFill>
        <p:spPr>
          <a:xfrm>
            <a:off x="6269574" y="-275173"/>
            <a:ext cx="6374967" cy="6374967"/>
          </a:xfrm>
          <a:prstGeom prst="rect">
            <a:avLst/>
          </a:prstGeom>
          <a:noFill/>
          <a:ln>
            <a:noFill/>
          </a:ln>
        </p:spPr>
      </p:pic>
      <p:pic>
        <p:nvPicPr>
          <p:cNvPr id="61" name="Google Shape;61;p13"/>
          <p:cNvPicPr preferRelativeResize="0"/>
          <p:nvPr/>
        </p:nvPicPr>
        <p:blipFill>
          <a:blip r:embed="rId6">
            <a:alphaModFix/>
          </a:blip>
          <a:stretch>
            <a:fillRect/>
          </a:stretch>
        </p:blipFill>
        <p:spPr>
          <a:xfrm>
            <a:off x="8413818" y="1715061"/>
            <a:ext cx="2086479" cy="22395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342870" y="1741518"/>
            <a:ext cx="9372600" cy="5162700"/>
          </a:xfrm>
          <a:prstGeom prst="rect">
            <a:avLst/>
          </a:prstGeom>
        </p:spPr>
        <p:txBody>
          <a:bodyPr anchorCtr="0" anchor="t" bIns="101575" lIns="101575" spcFirstLastPara="1" rIns="101575" wrap="square" tIns="101575">
            <a:normAutofit/>
          </a:bodyPr>
          <a:lstStyle/>
          <a:p>
            <a:pPr indent="0" lvl="0" marL="0" rtl="0" algn="l">
              <a:spcBef>
                <a:spcPts val="0"/>
              </a:spcBef>
              <a:spcAft>
                <a:spcPts val="1300"/>
              </a:spcAft>
              <a:buNone/>
            </a:pPr>
            <a:r>
              <a:t/>
            </a:r>
            <a:endParaRPr/>
          </a:p>
        </p:txBody>
      </p:sp>
      <p:sp>
        <p:nvSpPr>
          <p:cNvPr id="68" name="Google Shape;68;p14"/>
          <p:cNvSpPr txBox="1"/>
          <p:nvPr/>
        </p:nvSpPr>
        <p:spPr>
          <a:xfrm>
            <a:off x="383488" y="396"/>
            <a:ext cx="2394900" cy="348900"/>
          </a:xfrm>
          <a:prstGeom prst="rect">
            <a:avLst/>
          </a:prstGeom>
          <a:noFill/>
          <a:ln cap="flat" cmpd="sng" w="9525">
            <a:solidFill>
              <a:srgbClr val="FF0000"/>
            </a:solidFill>
            <a:prstDash val="solid"/>
            <a:round/>
            <a:headEnd len="sm" w="sm" type="none"/>
            <a:tailEnd len="sm" w="sm" type="none"/>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3 - Inside Left</a:t>
            </a:r>
            <a:r>
              <a:rPr lang="en" sz="1600">
                <a:solidFill>
                  <a:srgbClr val="000000"/>
                </a:solidFill>
              </a:rPr>
              <a:t> (delete)</a:t>
            </a:r>
            <a:endParaRPr sz="1600"/>
          </a:p>
        </p:txBody>
      </p:sp>
      <p:sp>
        <p:nvSpPr>
          <p:cNvPr id="69" name="Google Shape;69;p14"/>
          <p:cNvSpPr txBox="1"/>
          <p:nvPr/>
        </p:nvSpPr>
        <p:spPr>
          <a:xfrm>
            <a:off x="4122800" y="397"/>
            <a:ext cx="2711700" cy="348900"/>
          </a:xfrm>
          <a:prstGeom prst="rect">
            <a:avLst/>
          </a:prstGeom>
          <a:noFill/>
          <a:ln cap="flat" cmpd="sng" w="9525">
            <a:solidFill>
              <a:srgbClr val="FF0000"/>
            </a:solidFill>
            <a:prstDash val="solid"/>
            <a:round/>
            <a:headEnd len="sm" w="sm" type="none"/>
            <a:tailEnd len="sm" w="sm" type="none"/>
          </a:ln>
        </p:spPr>
        <p:txBody>
          <a:bodyPr anchorCtr="0" anchor="t" bIns="101575" lIns="101575" spcFirstLastPara="1" rIns="101575" wrap="square" tIns="101575">
            <a:noAutofit/>
          </a:bodyPr>
          <a:lstStyle/>
          <a:p>
            <a:pPr indent="0" lvl="0" marL="0" marR="0" rtl="0" algn="l">
              <a:lnSpc>
                <a:spcPct val="100000"/>
              </a:lnSpc>
              <a:spcBef>
                <a:spcPts val="0"/>
              </a:spcBef>
              <a:spcAft>
                <a:spcPts val="0"/>
              </a:spcAft>
              <a:buNone/>
            </a:pPr>
            <a:r>
              <a:rPr lang="en" sz="1600"/>
              <a:t>4 - Inside Middle </a:t>
            </a:r>
            <a:r>
              <a:rPr lang="en" sz="1600">
                <a:solidFill>
                  <a:srgbClr val="000000"/>
                </a:solidFill>
              </a:rPr>
              <a:t>(delete)</a:t>
            </a:r>
            <a:endParaRPr sz="1600"/>
          </a:p>
        </p:txBody>
      </p:sp>
      <p:sp>
        <p:nvSpPr>
          <p:cNvPr id="70" name="Google Shape;70;p14"/>
          <p:cNvSpPr txBox="1"/>
          <p:nvPr/>
        </p:nvSpPr>
        <p:spPr>
          <a:xfrm>
            <a:off x="8045373" y="396"/>
            <a:ext cx="2635500" cy="348900"/>
          </a:xfrm>
          <a:prstGeom prst="rect">
            <a:avLst/>
          </a:prstGeom>
          <a:noFill/>
          <a:ln cap="flat" cmpd="sng" w="9525">
            <a:solidFill>
              <a:srgbClr val="FF0000"/>
            </a:solidFill>
            <a:prstDash val="solid"/>
            <a:round/>
            <a:headEnd len="sm" w="sm" type="none"/>
            <a:tailEnd len="sm" w="sm" type="none"/>
          </a:ln>
        </p:spPr>
        <p:txBody>
          <a:bodyPr anchorCtr="0" anchor="t" bIns="101575" lIns="101575" spcFirstLastPara="1" rIns="101575" wrap="square" tIns="101575">
            <a:noAutofit/>
          </a:bodyPr>
          <a:lstStyle/>
          <a:p>
            <a:pPr indent="0" lvl="0" marL="0" marR="0" rtl="0" algn="l">
              <a:lnSpc>
                <a:spcPct val="100000"/>
              </a:lnSpc>
              <a:spcBef>
                <a:spcPts val="0"/>
              </a:spcBef>
              <a:spcAft>
                <a:spcPts val="0"/>
              </a:spcAft>
              <a:buNone/>
            </a:pPr>
            <a:r>
              <a:rPr lang="en" sz="1600"/>
              <a:t>5 - </a:t>
            </a:r>
            <a:r>
              <a:rPr lang="en" sz="1600">
                <a:solidFill>
                  <a:srgbClr val="000000"/>
                </a:solidFill>
              </a:rPr>
              <a:t>Inside </a:t>
            </a:r>
            <a:r>
              <a:rPr lang="en" sz="1600"/>
              <a:t>Right (delete)</a:t>
            </a:r>
            <a:endParaRPr sz="1600"/>
          </a:p>
        </p:txBody>
      </p:sp>
      <p:sp>
        <p:nvSpPr>
          <p:cNvPr id="71" name="Google Shape;71;p14"/>
          <p:cNvSpPr txBox="1"/>
          <p:nvPr/>
        </p:nvSpPr>
        <p:spPr>
          <a:xfrm>
            <a:off x="7917443" y="623050"/>
            <a:ext cx="2871600" cy="7866900"/>
          </a:xfrm>
          <a:prstGeom prst="rect">
            <a:avLst/>
          </a:prstGeom>
          <a:noFill/>
          <a:ln>
            <a:noFill/>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Text and Image(s)</a:t>
            </a:r>
            <a:endParaRPr sz="1600"/>
          </a:p>
        </p:txBody>
      </p:sp>
      <p:sp>
        <p:nvSpPr>
          <p:cNvPr id="72" name="Google Shape;72;p14"/>
          <p:cNvSpPr txBox="1"/>
          <p:nvPr/>
        </p:nvSpPr>
        <p:spPr>
          <a:xfrm>
            <a:off x="383488" y="623050"/>
            <a:ext cx="2871600" cy="7866900"/>
          </a:xfrm>
          <a:prstGeom prst="rect">
            <a:avLst/>
          </a:prstGeom>
          <a:noFill/>
          <a:ln>
            <a:noFill/>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Text and Image(s)</a:t>
            </a:r>
            <a:endParaRPr sz="1600"/>
          </a:p>
        </p:txBody>
      </p:sp>
      <p:sp>
        <p:nvSpPr>
          <p:cNvPr id="73" name="Google Shape;73;p14"/>
          <p:cNvSpPr txBox="1"/>
          <p:nvPr/>
        </p:nvSpPr>
        <p:spPr>
          <a:xfrm>
            <a:off x="4122800" y="623050"/>
            <a:ext cx="2871600" cy="7866900"/>
          </a:xfrm>
          <a:prstGeom prst="rect">
            <a:avLst/>
          </a:prstGeom>
          <a:noFill/>
          <a:ln>
            <a:noFill/>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Text and Image(s)</a:t>
            </a:r>
            <a:endParaRPr sz="1600"/>
          </a:p>
        </p:txBody>
      </p:sp>
      <p:pic>
        <p:nvPicPr>
          <p:cNvPr id="74" name="Google Shape;74;p14"/>
          <p:cNvPicPr preferRelativeResize="0"/>
          <p:nvPr/>
        </p:nvPicPr>
        <p:blipFill rotWithShape="1">
          <a:blip r:embed="rId3">
            <a:alphaModFix/>
          </a:blip>
          <a:srcRect b="0" l="0" r="0" t="2638"/>
          <a:stretch/>
        </p:blipFill>
        <p:spPr>
          <a:xfrm>
            <a:off x="-53515" y="-105882"/>
            <a:ext cx="11117760" cy="8915000"/>
          </a:xfrm>
          <a:prstGeom prst="rect">
            <a:avLst/>
          </a:prstGeom>
          <a:noFill/>
          <a:ln>
            <a:noFill/>
          </a:ln>
        </p:spPr>
      </p:pic>
      <p:sp>
        <p:nvSpPr>
          <p:cNvPr id="75" name="Google Shape;75;p14"/>
          <p:cNvSpPr/>
          <p:nvPr/>
        </p:nvSpPr>
        <p:spPr>
          <a:xfrm>
            <a:off x="3712995" y="-106278"/>
            <a:ext cx="3712800" cy="8915100"/>
          </a:xfrm>
          <a:prstGeom prst="rect">
            <a:avLst/>
          </a:prstGeom>
          <a:noFill/>
          <a:ln cap="flat" cmpd="sng" w="9525">
            <a:solidFill>
              <a:srgbClr val="666666"/>
            </a:solidFill>
            <a:prstDash val="solid"/>
            <a:round/>
            <a:headEnd len="sm" w="sm" type="none"/>
            <a:tailEnd len="sm" w="sm" type="none"/>
          </a:ln>
        </p:spPr>
        <p:txBody>
          <a:bodyPr anchorCtr="0" anchor="ctr" bIns="101575" lIns="101575" spcFirstLastPara="1" rIns="101575" wrap="square" tIns="101575">
            <a:noAutofit/>
          </a:bodyPr>
          <a:lstStyle/>
          <a:p>
            <a:pPr indent="0" lvl="0" marL="0" rtl="0" algn="l">
              <a:spcBef>
                <a:spcPts val="0"/>
              </a:spcBef>
              <a:spcAft>
                <a:spcPts val="0"/>
              </a:spcAft>
              <a:buNone/>
            </a:pPr>
            <a:r>
              <a:t/>
            </a:r>
            <a:endParaRPr/>
          </a:p>
        </p:txBody>
      </p:sp>
      <p:sp>
        <p:nvSpPr>
          <p:cNvPr id="76" name="Google Shape;76;p14"/>
          <p:cNvSpPr txBox="1"/>
          <p:nvPr/>
        </p:nvSpPr>
        <p:spPr>
          <a:xfrm>
            <a:off x="97150" y="345450"/>
            <a:ext cx="3538200" cy="83001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List of Features</a:t>
            </a:r>
            <a:endParaRPr sz="2700">
              <a:solidFill>
                <a:srgbClr val="000000"/>
              </a:solidFill>
              <a:latin typeface="Times New Roman"/>
              <a:ea typeface="Times New Roman"/>
              <a:cs typeface="Times New Roman"/>
              <a:sym typeface="Times New Roman"/>
            </a:endParaRPr>
          </a:p>
          <a:p>
            <a:pPr indent="0" lvl="0" marL="317500" rtl="0" algn="l">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9250" lvl="0" marL="3175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Ingredient Selection</a:t>
            </a:r>
            <a:endParaRPr sz="1500">
              <a:solidFill>
                <a:srgbClr val="000000"/>
              </a:solidFill>
              <a:latin typeface="Times New Roman"/>
              <a:ea typeface="Times New Roman"/>
              <a:cs typeface="Times New Roman"/>
              <a:sym typeface="Times New Roman"/>
            </a:endParaRPr>
          </a:p>
          <a:p>
            <a:pPr indent="-285750" lvl="1" marL="5080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select from our list of over </a:t>
            </a:r>
            <a:r>
              <a:rPr lang="en" sz="1500" u="sng">
                <a:solidFill>
                  <a:srgbClr val="000000"/>
                </a:solidFill>
                <a:latin typeface="Times New Roman"/>
                <a:ea typeface="Times New Roman"/>
                <a:cs typeface="Times New Roman"/>
                <a:sym typeface="Times New Roman"/>
              </a:rPr>
              <a:t>5,000</a:t>
            </a:r>
            <a:r>
              <a:rPr lang="en" sz="1500">
                <a:solidFill>
                  <a:srgbClr val="000000"/>
                </a:solidFill>
                <a:latin typeface="Times New Roman"/>
                <a:ea typeface="Times New Roman"/>
                <a:cs typeface="Times New Roman"/>
                <a:sym typeface="Times New Roman"/>
              </a:rPr>
              <a:t> ingredients to find the recipe for you!</a:t>
            </a:r>
            <a:endParaRPr sz="1500">
              <a:solidFill>
                <a:srgbClr val="000000"/>
              </a:solidFill>
              <a:latin typeface="Times New Roman"/>
              <a:ea typeface="Times New Roman"/>
              <a:cs typeface="Times New Roman"/>
              <a:sym typeface="Times New Roman"/>
            </a:endParaRPr>
          </a:p>
          <a:p>
            <a:pPr indent="-349250" lvl="0" marL="3175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Recipe Search</a:t>
            </a:r>
            <a:endParaRPr sz="1500">
              <a:solidFill>
                <a:srgbClr val="000000"/>
              </a:solidFill>
              <a:latin typeface="Times New Roman"/>
              <a:ea typeface="Times New Roman"/>
              <a:cs typeface="Times New Roman"/>
              <a:sym typeface="Times New Roman"/>
            </a:endParaRPr>
          </a:p>
          <a:p>
            <a:pPr indent="-285750" lvl="1" marL="5080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Don’t need a quick recipe? </a:t>
            </a:r>
            <a:r>
              <a:rPr lang="en" sz="1500">
                <a:latin typeface="Times New Roman"/>
                <a:ea typeface="Times New Roman"/>
                <a:cs typeface="Times New Roman"/>
                <a:sym typeface="Times New Roman"/>
              </a:rPr>
              <a:t>S</a:t>
            </a:r>
            <a:r>
              <a:rPr lang="en" sz="1500">
                <a:solidFill>
                  <a:srgbClr val="000000"/>
                </a:solidFill>
                <a:latin typeface="Times New Roman"/>
                <a:ea typeface="Times New Roman"/>
                <a:cs typeface="Times New Roman"/>
                <a:sym typeface="Times New Roman"/>
              </a:rPr>
              <a:t>earch recipes to explore and expand your palette at your own pace!</a:t>
            </a:r>
            <a:endParaRPr sz="1500">
              <a:solidFill>
                <a:srgbClr val="000000"/>
              </a:solidFill>
              <a:latin typeface="Times New Roman"/>
              <a:ea typeface="Times New Roman"/>
              <a:cs typeface="Times New Roman"/>
              <a:sym typeface="Times New Roman"/>
            </a:endParaRPr>
          </a:p>
          <a:p>
            <a:pPr indent="-349250" lvl="0" marL="3175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Diet Considerations</a:t>
            </a:r>
            <a:endParaRPr sz="1500">
              <a:latin typeface="Times New Roman"/>
              <a:ea typeface="Times New Roman"/>
              <a:cs typeface="Times New Roman"/>
              <a:sym typeface="Times New Roman"/>
            </a:endParaRPr>
          </a:p>
          <a:p>
            <a:pPr indent="-285750" lvl="1" marL="5080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Vegetarian or keto? ChefPal can adjust your recipe selection so you only see the recipes you can eat.</a:t>
            </a:r>
            <a:endParaRPr sz="1500">
              <a:latin typeface="Times New Roman"/>
              <a:ea typeface="Times New Roman"/>
              <a:cs typeface="Times New Roman"/>
              <a:sym typeface="Times New Roman"/>
            </a:endParaRPr>
          </a:p>
          <a:p>
            <a:pPr indent="-349250" lvl="0" marL="3175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Filtering Recipes</a:t>
            </a:r>
            <a:endParaRPr sz="1500">
              <a:solidFill>
                <a:srgbClr val="000000"/>
              </a:solidFill>
              <a:latin typeface="Times New Roman"/>
              <a:ea typeface="Times New Roman"/>
              <a:cs typeface="Times New Roman"/>
              <a:sym typeface="Times New Roman"/>
            </a:endParaRPr>
          </a:p>
          <a:p>
            <a:pPr indent="-285750" lvl="1" marL="5080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Have too many recipes to sort through? You can sort recipes by cuisine, meal type, and more!</a:t>
            </a:r>
            <a:endParaRPr sz="1500">
              <a:solidFill>
                <a:srgbClr val="000000"/>
              </a:solidFill>
              <a:latin typeface="Times New Roman"/>
              <a:ea typeface="Times New Roman"/>
              <a:cs typeface="Times New Roman"/>
              <a:sym typeface="Times New Roman"/>
            </a:endParaRPr>
          </a:p>
          <a:p>
            <a:pPr indent="-349250" lvl="0" marL="3175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Saving Recipes</a:t>
            </a:r>
            <a:endParaRPr sz="1500">
              <a:latin typeface="Times New Roman"/>
              <a:ea typeface="Times New Roman"/>
              <a:cs typeface="Times New Roman"/>
              <a:sym typeface="Times New Roman"/>
            </a:endParaRPr>
          </a:p>
          <a:p>
            <a:pPr indent="-285750" lvl="1" marL="5080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Ever make a recipe and can’t remember it for next time? ChefPal can save your recipes, so you can come back to them later.</a:t>
            </a:r>
            <a:endParaRPr sz="1500">
              <a:latin typeface="Times New Roman"/>
              <a:ea typeface="Times New Roman"/>
              <a:cs typeface="Times New Roman"/>
              <a:sym typeface="Times New Roman"/>
            </a:endParaRPr>
          </a:p>
          <a:p>
            <a:pPr indent="-349250" lvl="0" marL="3175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Grocery Store Locator</a:t>
            </a:r>
            <a:endParaRPr sz="1500">
              <a:latin typeface="Times New Roman"/>
              <a:ea typeface="Times New Roman"/>
              <a:cs typeface="Times New Roman"/>
              <a:sym typeface="Times New Roman"/>
            </a:endParaRPr>
          </a:p>
          <a:p>
            <a:pPr indent="-285750" lvl="1" marL="5080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Love a recipe but don’t have all the ingredients? ChefPal helps locate nearby grocery stores, so you don’t have to drive around looking for the right ingredients.</a:t>
            </a:r>
            <a:endParaRPr b="1" sz="1700">
              <a:solidFill>
                <a:srgbClr val="FFFFFF"/>
              </a:solidFill>
              <a:latin typeface="Times New Roman"/>
              <a:ea typeface="Times New Roman"/>
              <a:cs typeface="Times New Roman"/>
              <a:sym typeface="Times New Roman"/>
            </a:endParaRPr>
          </a:p>
          <a:p>
            <a:pPr indent="0" lvl="0" marL="317500" rtl="0" algn="l">
              <a:lnSpc>
                <a:spcPct val="115000"/>
              </a:lnSpc>
              <a:spcBef>
                <a:spcPts val="0"/>
              </a:spcBef>
              <a:spcAft>
                <a:spcPts val="0"/>
              </a:spcAft>
              <a:buNone/>
            </a:pPr>
            <a:r>
              <a:t/>
            </a:r>
            <a:endParaRPr sz="1300">
              <a:latin typeface="Times New Roman"/>
              <a:ea typeface="Times New Roman"/>
              <a:cs typeface="Times New Roman"/>
              <a:sym typeface="Times New Roman"/>
            </a:endParaRPr>
          </a:p>
        </p:txBody>
      </p:sp>
      <p:sp>
        <p:nvSpPr>
          <p:cNvPr id="77" name="Google Shape;77;p14"/>
          <p:cNvSpPr txBox="1"/>
          <p:nvPr/>
        </p:nvSpPr>
        <p:spPr>
          <a:xfrm>
            <a:off x="3773275" y="345440"/>
            <a:ext cx="3652500" cy="85233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Future Vision</a:t>
            </a:r>
            <a:endParaRPr b="1" sz="2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In future iterations of ChefPal, we hope to bridge the gap between meal planning and macronutrient calculation. </a:t>
            </a:r>
            <a:r>
              <a:rPr lang="en" sz="1600">
                <a:latin typeface="Times New Roman"/>
                <a:ea typeface="Times New Roman"/>
                <a:cs typeface="Times New Roman"/>
                <a:sym typeface="Times New Roman"/>
              </a:rPr>
              <a:t>Future </a:t>
            </a:r>
            <a:r>
              <a:rPr lang="en" sz="1600">
                <a:solidFill>
                  <a:srgbClr val="000000"/>
                </a:solidFill>
                <a:latin typeface="Times New Roman"/>
                <a:ea typeface="Times New Roman"/>
                <a:cs typeface="Times New Roman"/>
                <a:sym typeface="Times New Roman"/>
              </a:rPr>
              <a:t>versions</a:t>
            </a:r>
            <a:r>
              <a:rPr lang="en" sz="1600">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will include options for users to ensure that they are hitting their macronutrient goals. There are many solutions on the market for calorie and macronutrient tracking as well as meal planning apps</a:t>
            </a:r>
            <a:r>
              <a:rPr lang="en" sz="1600">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In addition, in future iterations we hope to be able to implement the following into ChefPal:</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quantity for ingredient selection for better recipe generation</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Listing the price of missing ingredients for recipes from the listed grocery stores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Suggested recipes based on frequent recipes generated by the user</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Directions to the grocery store with the missing ingredients that the user selected</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Additional filtering for grocery store locator, such as kind of grocery store</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600">
                <a:solidFill>
                  <a:schemeClr val="lt1"/>
                </a:solidFill>
                <a:latin typeface="Times New Roman"/>
                <a:ea typeface="Times New Roman"/>
                <a:cs typeface="Times New Roman"/>
                <a:sym typeface="Times New Roman"/>
              </a:rPr>
              <a:t>Our vision is to make ChefPal the best user friendly app on the market</a:t>
            </a:r>
            <a:endParaRPr sz="1600">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t/>
            </a:r>
            <a:endParaRPr sz="1600">
              <a:latin typeface="Times New Roman"/>
              <a:ea typeface="Times New Roman"/>
              <a:cs typeface="Times New Roman"/>
              <a:sym typeface="Times New Roman"/>
            </a:endParaRPr>
          </a:p>
        </p:txBody>
      </p:sp>
      <p:sp>
        <p:nvSpPr>
          <p:cNvPr id="78" name="Google Shape;78;p14"/>
          <p:cNvSpPr txBox="1"/>
          <p:nvPr/>
        </p:nvSpPr>
        <p:spPr>
          <a:xfrm>
            <a:off x="7503515" y="6069153"/>
            <a:ext cx="3462900" cy="22992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System Requirements</a:t>
            </a:r>
            <a:endParaRPr b="1" sz="27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Our application can be run on any mobile device or tablet that can run iOS 11 or higher, and Android 5.0 and higher.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p:txBody>
      </p:sp>
      <p:sp>
        <p:nvSpPr>
          <p:cNvPr id="79" name="Google Shape;79;p14"/>
          <p:cNvSpPr txBox="1"/>
          <p:nvPr/>
        </p:nvSpPr>
        <p:spPr>
          <a:xfrm>
            <a:off x="7675250" y="345450"/>
            <a:ext cx="3208500" cy="5440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700">
                <a:solidFill>
                  <a:schemeClr val="dk1"/>
                </a:solidFill>
                <a:latin typeface="Times New Roman"/>
                <a:ea typeface="Times New Roman"/>
                <a:cs typeface="Times New Roman"/>
                <a:sym typeface="Times New Roman"/>
              </a:rPr>
              <a:t>Targeted Audience</a:t>
            </a:r>
            <a:endParaRPr b="1" sz="27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ChefPal is available to anyone and everyone that has a mobile device such as a smartphone or a tablet. The target audience is for people who are low on time, money, and in need for making recipes with the ingredients that they have at their disposal. Nonetheless, anyone having difficulty figuring out how to combine ingredients while cooking will benefit from ChefPal. With ChefPal’s straightforward format and easy-to-use features, people of all ages can benefit from using ChefPal.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