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Pacifico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acifico-regular.fntdata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d73837d6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d73837d6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d73837d6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d73837d6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</a:t>
            </a:r>
            <a:r>
              <a:rPr lang="en"/>
              <a:t> the key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search, ingredient select, database connection, authentication, filtering, saving recipes, grocery store locator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d73837d6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d73837d6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Briefly describe what the function does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Demonstrate how the user will use it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 important aspects, such as user interface design , what is happening at the application’s back end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d73837d6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d73837d6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100"/>
              <a:buFont typeface="Arial"/>
              <a:buNone/>
            </a:pPr>
            <a:r>
              <a:rPr b="1" lang="en"/>
              <a:t>Most important:</a:t>
            </a:r>
            <a:r>
              <a:rPr lang="en"/>
              <a:t> Do </a:t>
            </a:r>
            <a:r>
              <a:rPr i="1" lang="en"/>
              <a:t>not</a:t>
            </a:r>
            <a:r>
              <a:rPr lang="en"/>
              <a:t> only show what the user could do </a:t>
            </a:r>
            <a:r>
              <a:rPr i="1" lang="en"/>
              <a:t>manually</a:t>
            </a:r>
            <a:r>
              <a:rPr lang="en"/>
              <a:t> with your system; show also what the system can do </a:t>
            </a:r>
            <a:r>
              <a:rPr i="1" lang="en"/>
              <a:t>automatically</a:t>
            </a:r>
            <a:r>
              <a:rPr lang="en"/>
              <a:t> -- what are the “</a:t>
            </a:r>
            <a:r>
              <a:rPr i="1" lang="en"/>
              <a:t>smarts</a:t>
            </a:r>
            <a:r>
              <a:rPr lang="en"/>
              <a:t>” of your system that are worth noticing? What kind of </a:t>
            </a:r>
            <a:r>
              <a:rPr i="1" lang="en"/>
              <a:t>automatic data processing</a:t>
            </a:r>
            <a:r>
              <a:rPr lang="en"/>
              <a:t> your system does?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100"/>
              <a:buFont typeface="Arial"/>
              <a:buNone/>
            </a:pPr>
            <a:r>
              <a:rPr lang="en"/>
              <a:t>Automation is not when the user does most of the thinking and work to get even simple tasks accomplished.  </a:t>
            </a:r>
            <a:r>
              <a:rPr i="1" lang="en"/>
              <a:t>User’s effort, in terms of remembering what system input currently is appropriate, the range of acceptable inputs, the number of clicks and keystrokes necessary for task completion, etc., must be minimized.</a:t>
            </a:r>
            <a:r>
              <a:rPr lang="en"/>
              <a:t> During your presentation, explicitly highlight such features of your system.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46524"/>
              </a:buClr>
              <a:buSzPts val="1100"/>
              <a:buFont typeface="Arial"/>
              <a:buNone/>
            </a:pPr>
            <a:r>
              <a:rPr lang="en"/>
              <a:t>The most important thing for the demo is that </a:t>
            </a:r>
            <a:r>
              <a:rPr b="1" lang="en"/>
              <a:t>you want to impress the audience with your </a:t>
            </a:r>
            <a:r>
              <a:rPr b="1" lang="en" u="sng"/>
              <a:t>technical achievement</a:t>
            </a:r>
            <a:r>
              <a:rPr b="1" lang="en"/>
              <a:t> for this semester</a:t>
            </a:r>
            <a:r>
              <a:rPr lang="en"/>
              <a:t>. You want to impress the audience that: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/>
              <a:t>You are addressing an </a:t>
            </a:r>
            <a:r>
              <a:rPr i="1" lang="en"/>
              <a:t>important problem</a:t>
            </a:r>
            <a:endParaRPr i="1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/>
              <a:t>The problem presents </a:t>
            </a:r>
            <a:r>
              <a:rPr i="1" lang="en"/>
              <a:t>technical challenges</a:t>
            </a:r>
            <a:r>
              <a:rPr lang="en"/>
              <a:t>, which you have successfully addressed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/>
              <a:t>Your solution employes </a:t>
            </a:r>
            <a:r>
              <a:rPr i="1" lang="en"/>
              <a:t>sophisticated software engineering techniques</a:t>
            </a:r>
            <a:endParaRPr i="1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/>
              <a:t>This product is easy to understand and operate/use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/>
              <a:t>This product is reliable and professionaly developed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d73837d6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d73837d6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73837d6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73837d6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843700" y="652625"/>
            <a:ext cx="34566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latin typeface="Pacifico"/>
                <a:ea typeface="Pacifico"/>
                <a:cs typeface="Pacifico"/>
                <a:sym typeface="Pacifico"/>
              </a:rPr>
              <a:t>ChefPal</a:t>
            </a:r>
            <a:endParaRPr sz="65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636050" y="3675525"/>
            <a:ext cx="3000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Shahir Ghani</a:t>
            </a:r>
            <a:endParaRPr b="1"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Malena Bashar</a:t>
            </a:r>
            <a:endParaRPr b="1"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Dymytriy Zyunkin</a:t>
            </a:r>
            <a:endParaRPr b="1"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Daniel Samojlik</a:t>
            </a:r>
            <a:endParaRPr b="1"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Amanda Phan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4636050" y="3675525"/>
            <a:ext cx="3000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Michael Fong</a:t>
            </a:r>
            <a:endParaRPr b="1"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Malak Khalifa</a:t>
            </a:r>
            <a:endParaRPr b="1"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Aswathy Aji</a:t>
            </a:r>
            <a:endParaRPr b="1"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Azim Khan</a:t>
            </a:r>
            <a:endParaRPr b="1"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Nirav Patel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213" y="1983700"/>
            <a:ext cx="1579580" cy="11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3782250" y="3294525"/>
            <a:ext cx="157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9</a:t>
            </a:r>
            <a:endParaRPr b="1"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338325" y="3742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Overview</a:t>
            </a:r>
            <a:endParaRPr sz="2400"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572200" y="1009650"/>
            <a:ext cx="84261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Target Audience: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Anyone and everyone will be able to operate ChefPal, as long as they have a mobile device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People low on time, money, and in need of making recipes with the ingredients that they have is our main focused group currently (Ex. College students, college graduates)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What is ChefPal for?: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ChefPal is meant to allow users to produce recipes by selecting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dietary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restrictions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, preferences, and current ingredients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If a user is missing an ingredient for their recipe, ChefPal will locate a nearby grocery store with those missing ingredients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Provides users who have strict dietary restrictions and preferences an option to explore more recipes that they may be unfamiliar with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Give users an opportunity to explore different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palettes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with various recipes offered to them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Make life for users a little bit easier when it comes to choosing what to eat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27150" y="3953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Roadmap</a:t>
            </a:r>
            <a:endParaRPr sz="2400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600" y="847550"/>
            <a:ext cx="7088801" cy="42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2768712" y="4640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24950" y="385475"/>
            <a:ext cx="4605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Key Features/Functions</a:t>
            </a:r>
            <a:endParaRPr sz="2400"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24950" y="930175"/>
            <a:ext cx="43254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Previously Implemented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Log-in Page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Enter user email and password if already registered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Registration Page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User will enter information, along with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dietary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restrictions and preferences (Wasn’t working then)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Drop Down M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enu to Input User’s Ingredients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User will check off boxes on ingredients that they currently have at their disposal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Framework for Navigation of ChefPal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Allows for user to navigate app through navigation bar at bottom of screen for ease of use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Spoonacular API implemented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Keyword Recipe Search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Allows users to search for specific meals/recipes with ease through use of a search bar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4650350" y="544400"/>
            <a:ext cx="43254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Newly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 Implemented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Grocery Store Locator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85725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User selects missing ingredients and system locates store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85725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Google Maps API implemented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Dietary Restrictions and 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Preferences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85725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User will check off boxes that apply to themselves and their needs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Recipe Filtering Functionality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85725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User can filter recipes down to be more specific by checking off boxes that they would like to have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Saved Recipes Page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85725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User presses like button on recipe and is saved in favorites tab on navigation page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User Interface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85725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Fully operational for user in order to interact with ChefPal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User Info Stored on Database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85725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Connected mobile app to Firebase to store user’s info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Authentication for Frontend and Backend	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85725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System will only allow registered users access to app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DEMO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42900" y="4538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Future Work</a:t>
            </a:r>
            <a:endParaRPr sz="2400"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42896" y="1297200"/>
            <a:ext cx="8388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What else can be implemented?</a:t>
            </a:r>
            <a:endParaRPr sz="4600"/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4600"/>
              <a:t>Adding quantity for ingredient selection for better recipe generation</a:t>
            </a:r>
            <a:endParaRPr sz="460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600"/>
              <a:t>Listing the price of missing </a:t>
            </a:r>
            <a:r>
              <a:rPr lang="en" sz="4600"/>
              <a:t>ingredients</a:t>
            </a:r>
            <a:r>
              <a:rPr lang="en" sz="4600"/>
              <a:t> for recipes from the listed grocery stores</a:t>
            </a:r>
            <a:endParaRPr sz="460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600"/>
              <a:t>Suggested recipes based on frequent recipes generated by the user</a:t>
            </a:r>
            <a:endParaRPr sz="460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600"/>
              <a:t>Directions to the grocery store with the missing ingredients that the user selected</a:t>
            </a:r>
            <a:endParaRPr sz="460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600"/>
              <a:t>Additional filtering for grocery store locator, like the kind of grocery store (Asian, Indian, etc)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/>
              <a:t>How can we make the app better?</a:t>
            </a:r>
            <a:endParaRPr sz="4600"/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4600"/>
              <a:t>Having recipes be generated by what recipes/ingredients the user selects frequently or recently to make it more focused on the user</a:t>
            </a:r>
            <a:endParaRPr sz="460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600"/>
              <a:t>Having generated recipes be more specific to the user and more accurate to the exact amount of ingredients that the user has and needs</a:t>
            </a:r>
            <a:endParaRPr sz="4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Thanks for Watching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