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2260" userDrawn="1">
          <p15:clr>
            <a:srgbClr val="A4A3A4"/>
          </p15:clr>
        </p15:guide>
        <p15:guide id="3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>
        <p:guide orient="horz" pos="2160"/>
        <p:guide orient="horz" pos="22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191A1-6888-407A-B56B-B3BAB4F4E2B0}" type="datetimeFigureOut">
              <a:rPr lang="en-US" smtClean="0"/>
              <a:t>05-Jul-23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0DDEF-9059-469E-890C-634E3A78D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874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191A1-6888-407A-B56B-B3BAB4F4E2B0}" type="datetimeFigureOut">
              <a:rPr lang="en-US" smtClean="0"/>
              <a:t>05-Jul-23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0DDEF-9059-469E-890C-634E3A78D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071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191A1-6888-407A-B56B-B3BAB4F4E2B0}" type="datetimeFigureOut">
              <a:rPr lang="en-US" smtClean="0"/>
              <a:t>05-Jul-23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0DDEF-9059-469E-890C-634E3A78D53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682255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191A1-6888-407A-B56B-B3BAB4F4E2B0}" type="datetimeFigureOut">
              <a:rPr lang="en-US" smtClean="0"/>
              <a:t>05-Jul-23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0DDEF-9059-469E-890C-634E3A78D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3068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191A1-6888-407A-B56B-B3BAB4F4E2B0}" type="datetimeFigureOut">
              <a:rPr lang="en-US" smtClean="0"/>
              <a:t>05-Jul-23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0DDEF-9059-469E-890C-634E3A78D53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027180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191A1-6888-407A-B56B-B3BAB4F4E2B0}" type="datetimeFigureOut">
              <a:rPr lang="en-US" smtClean="0"/>
              <a:t>05-Jul-23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0DDEF-9059-469E-890C-634E3A78D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7585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191A1-6888-407A-B56B-B3BAB4F4E2B0}" type="datetimeFigureOut">
              <a:rPr lang="en-US" smtClean="0"/>
              <a:t>05-Jul-23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0DDEF-9059-469E-890C-634E3A78D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5061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191A1-6888-407A-B56B-B3BAB4F4E2B0}" type="datetimeFigureOut">
              <a:rPr lang="en-US" smtClean="0"/>
              <a:t>05-Jul-23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0DDEF-9059-469E-890C-634E3A78D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643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191A1-6888-407A-B56B-B3BAB4F4E2B0}" type="datetimeFigureOut">
              <a:rPr lang="en-US" smtClean="0"/>
              <a:t>05-Jul-23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0DDEF-9059-469E-890C-634E3A78D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510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191A1-6888-407A-B56B-B3BAB4F4E2B0}" type="datetimeFigureOut">
              <a:rPr lang="en-US" smtClean="0"/>
              <a:t>05-Jul-23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0DDEF-9059-469E-890C-634E3A78D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424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191A1-6888-407A-B56B-B3BAB4F4E2B0}" type="datetimeFigureOut">
              <a:rPr lang="en-US" smtClean="0"/>
              <a:t>05-Jul-23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0DDEF-9059-469E-890C-634E3A78D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011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191A1-6888-407A-B56B-B3BAB4F4E2B0}" type="datetimeFigureOut">
              <a:rPr lang="en-US" smtClean="0"/>
              <a:t>05-Jul-23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0DDEF-9059-469E-890C-634E3A78D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091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191A1-6888-407A-B56B-B3BAB4F4E2B0}" type="datetimeFigureOut">
              <a:rPr lang="en-US" smtClean="0"/>
              <a:t>05-Jul-23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0DDEF-9059-469E-890C-634E3A78D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963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191A1-6888-407A-B56B-B3BAB4F4E2B0}" type="datetimeFigureOut">
              <a:rPr lang="en-US" smtClean="0"/>
              <a:t>05-Jul-23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0DDEF-9059-469E-890C-634E3A78D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157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191A1-6888-407A-B56B-B3BAB4F4E2B0}" type="datetimeFigureOut">
              <a:rPr lang="en-US" smtClean="0"/>
              <a:t>05-Jul-23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0DDEF-9059-469E-890C-634E3A78D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050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191A1-6888-407A-B56B-B3BAB4F4E2B0}" type="datetimeFigureOut">
              <a:rPr lang="en-US" smtClean="0"/>
              <a:t>05-Jul-23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0DDEF-9059-469E-890C-634E3A78D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040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191A1-6888-407A-B56B-B3BAB4F4E2B0}" type="datetimeFigureOut">
              <a:rPr lang="en-US" smtClean="0"/>
              <a:t>05-Jul-23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A80DDEF-9059-469E-890C-634E3A78D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127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mailto:shahisaurabh@gmail.com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ar-price-prediction-by-shahisaurabh22.streamlit.app/" TargetMode="External"/><Relationship Id="rId2" Type="http://schemas.openxmlformats.org/officeDocument/2006/relationships/hyperlink" Target="https://github.com/shahisaurabh22/Car_Price_Predic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hyperlink" Target="https://www.linkedin.com/in/saurabh-shahi-22mar/" TargetMode="External"/><Relationship Id="rId4" Type="http://schemas.openxmlformats.org/officeDocument/2006/relationships/hyperlink" Target="https://public.tableau.com/app/profile/saurabh.shahi/viz/CarPredictionCapstone/GraphicalAnalysis?publish=y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8281" y="1959113"/>
            <a:ext cx="7766936" cy="175152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 Science Capstone Project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3162191"/>
            <a:ext cx="7766936" cy="1096899"/>
          </a:xfrm>
        </p:spPr>
        <p:txBody>
          <a:bodyPr/>
          <a:lstStyle/>
          <a:p>
            <a:pPr algn="r"/>
            <a:r>
              <a:rPr lang="en-US" dirty="0" smtClean="0"/>
              <a:t>-by </a:t>
            </a:r>
            <a:r>
              <a:rPr lang="en-US" dirty="0" err="1" smtClean="0"/>
              <a:t>Saurabh</a:t>
            </a:r>
            <a:r>
              <a:rPr lang="en-US" dirty="0" smtClean="0"/>
              <a:t> </a:t>
            </a:r>
            <a:r>
              <a:rPr lang="en-US" dirty="0" err="1" smtClean="0"/>
              <a:t>Shahi</a:t>
            </a:r>
            <a:endParaRPr lang="en-US" dirty="0" smtClean="0"/>
          </a:p>
          <a:p>
            <a:pPr algn="r"/>
            <a:r>
              <a:rPr lang="en-US" dirty="0" smtClean="0">
                <a:hlinkClick r:id="rId2"/>
              </a:rPr>
              <a:t>shahisaurabh@gmail.com</a:t>
            </a:r>
            <a:endParaRPr lang="en-US" dirty="0" smtClean="0"/>
          </a:p>
          <a:p>
            <a:pPr algn="r"/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060859" y="8430516"/>
            <a:ext cx="2946070" cy="68293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25000" lnSpcReduction="200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mtClean="0"/>
              <a:t>Data Science Capstone Project</a:t>
            </a:r>
            <a:br>
              <a:rPr lang="en-US" smtClean="0"/>
            </a:br>
            <a:endParaRPr lang="en-US" dirty="0"/>
          </a:p>
        </p:txBody>
      </p:sp>
      <p:pic>
        <p:nvPicPr>
          <p:cNvPr id="7" name="Picture 2" descr="MIT Turbocharges Python's Notoriously Slow Compiler - IEEE Spectru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761" y="2258547"/>
            <a:ext cx="3540661" cy="2904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y 100 Days Of ML Code Journey. Machine learning is a subset of… | by Tanay  Toshniwal | Tanay Toshniwal | Medium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7728" y="3951752"/>
            <a:ext cx="2990851" cy="2114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9187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5793"/>
          </a:xfrm>
        </p:spPr>
        <p:txBody>
          <a:bodyPr>
            <a:normAutofit/>
          </a:bodyPr>
          <a:lstStyle/>
          <a:p>
            <a:pPr algn="ctr"/>
            <a:r>
              <a:rPr lang="en-US" sz="4400" dirty="0" err="1" smtClean="0"/>
              <a:t>DataSet</a:t>
            </a:r>
            <a:r>
              <a:rPr lang="en-US" sz="4400" dirty="0" smtClean="0"/>
              <a:t>: Car Details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8271"/>
            <a:ext cx="10515600" cy="3364561"/>
          </a:xfrm>
        </p:spPr>
        <p:txBody>
          <a:bodyPr>
            <a:normAutofit/>
          </a:bodyPr>
          <a:lstStyle/>
          <a:p>
            <a:r>
              <a:rPr lang="en-US" dirty="0" smtClean="0"/>
              <a:t>We have different columns namely:</a:t>
            </a:r>
          </a:p>
          <a:p>
            <a:pPr lvl="1"/>
            <a:r>
              <a:rPr lang="en-US" dirty="0" smtClean="0"/>
              <a:t>Name : Brand and Name of the car.</a:t>
            </a:r>
          </a:p>
          <a:p>
            <a:pPr lvl="1"/>
            <a:r>
              <a:rPr lang="en-US" dirty="0" smtClean="0"/>
              <a:t>Year : Make Year.</a:t>
            </a:r>
          </a:p>
          <a:p>
            <a:pPr lvl="1"/>
            <a:r>
              <a:rPr lang="en-US" dirty="0" smtClean="0"/>
              <a:t>Selling Price : Price of the car.</a:t>
            </a:r>
          </a:p>
          <a:p>
            <a:pPr lvl="1"/>
            <a:r>
              <a:rPr lang="en-US" dirty="0" err="1" smtClean="0"/>
              <a:t>Km_driven</a:t>
            </a:r>
            <a:r>
              <a:rPr lang="en-US" dirty="0" smtClean="0"/>
              <a:t> : How many kilometers the car has been driven.</a:t>
            </a:r>
          </a:p>
          <a:p>
            <a:pPr lvl="1"/>
            <a:r>
              <a:rPr lang="en-US" dirty="0" smtClean="0"/>
              <a:t>Fuel : What fuel it consumes, Petrol, Diesel, CNG etc.</a:t>
            </a:r>
          </a:p>
          <a:p>
            <a:pPr lvl="1"/>
            <a:r>
              <a:rPr lang="en-US" dirty="0" smtClean="0"/>
              <a:t>Seller Type : Who is selling the car.</a:t>
            </a:r>
          </a:p>
          <a:p>
            <a:pPr lvl="1"/>
            <a:r>
              <a:rPr lang="en-US" dirty="0" smtClean="0"/>
              <a:t>Transmission : Whether the car is Automatic or Manual.</a:t>
            </a:r>
          </a:p>
          <a:p>
            <a:pPr lvl="1"/>
            <a:r>
              <a:rPr lang="en-US" dirty="0" smtClean="0"/>
              <a:t>Owner : How many owners the car had.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8039" y="4972832"/>
            <a:ext cx="8641724" cy="1560379"/>
          </a:xfrm>
          <a:prstGeom prst="rect">
            <a:avLst/>
          </a:prstGeom>
        </p:spPr>
      </p:pic>
      <p:pic>
        <p:nvPicPr>
          <p:cNvPr id="2052" name="Picture 4" descr="Mercedes-Benz S-Class - S-Class Price, Specs, Images, Colour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0806" y="1608271"/>
            <a:ext cx="3567448" cy="2601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9883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051551"/>
          </a:xfrm>
        </p:spPr>
        <p:txBody>
          <a:bodyPr/>
          <a:lstStyle/>
          <a:p>
            <a:pPr algn="ctr"/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3828246" y="2647749"/>
            <a:ext cx="5183188" cy="823912"/>
          </a:xfrm>
        </p:spPr>
        <p:txBody>
          <a:bodyPr>
            <a:normAutofit/>
          </a:bodyPr>
          <a:lstStyle/>
          <a:p>
            <a:pPr algn="ctr"/>
            <a:r>
              <a:rPr lang="en-US" sz="4000" b="0" dirty="0" smtClean="0">
                <a:latin typeface="+mj-lt"/>
              </a:rPr>
              <a:t>Python Libraries Used</a:t>
            </a:r>
            <a:endParaRPr lang="en-US" sz="4000" b="0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817250" y="1483655"/>
            <a:ext cx="10515600" cy="96333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Objective of the project is to analyze the data and predict the selling price for the used cars.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39788" y="3471661"/>
            <a:ext cx="10493062" cy="2800350"/>
          </a:xfrm>
        </p:spPr>
        <p:txBody>
          <a:bodyPr>
            <a:normAutofit fontScale="92500"/>
          </a:bodyPr>
          <a:lstStyle/>
          <a:p>
            <a:r>
              <a:rPr lang="en-US" sz="2400" dirty="0" smtClean="0"/>
              <a:t>For Data Preprocessing: Pandas, </a:t>
            </a:r>
            <a:r>
              <a:rPr lang="en-US" sz="2400" dirty="0" err="1" smtClean="0"/>
              <a:t>Numpy</a:t>
            </a:r>
            <a:r>
              <a:rPr lang="en-US" sz="2400" dirty="0" smtClean="0"/>
              <a:t>, </a:t>
            </a:r>
            <a:r>
              <a:rPr lang="en-US" sz="2400" dirty="0" err="1" smtClean="0"/>
              <a:t>Matplotlip.pyplot</a:t>
            </a:r>
            <a:r>
              <a:rPr lang="en-US" sz="2400" dirty="0" smtClean="0"/>
              <a:t>, </a:t>
            </a:r>
            <a:r>
              <a:rPr lang="en-US" sz="2400" dirty="0" err="1" smtClean="0"/>
              <a:t>Seaborn</a:t>
            </a:r>
            <a:endParaRPr lang="en-US" sz="2400" dirty="0" smtClean="0"/>
          </a:p>
          <a:p>
            <a:r>
              <a:rPr lang="en-US" sz="2400" dirty="0" smtClean="0"/>
              <a:t>For Encoding : </a:t>
            </a:r>
            <a:r>
              <a:rPr lang="en-US" sz="2400" dirty="0" err="1" smtClean="0"/>
              <a:t>Scikit</a:t>
            </a:r>
            <a:r>
              <a:rPr lang="en-US" sz="2400" dirty="0" smtClean="0"/>
              <a:t>-learn (</a:t>
            </a:r>
            <a:r>
              <a:rPr lang="en-US" sz="2400" dirty="0" err="1" smtClean="0"/>
              <a:t>OneHotEncoder</a:t>
            </a:r>
            <a:r>
              <a:rPr lang="en-US" sz="2400" dirty="0" smtClean="0"/>
              <a:t>, </a:t>
            </a:r>
            <a:r>
              <a:rPr lang="en-US" sz="2400" dirty="0" err="1" smtClean="0"/>
              <a:t>PipeLine</a:t>
            </a:r>
            <a:r>
              <a:rPr lang="en-US" sz="2400" dirty="0" smtClean="0"/>
              <a:t>, </a:t>
            </a:r>
            <a:r>
              <a:rPr lang="en-US" sz="2400" dirty="0" err="1" smtClean="0"/>
              <a:t>ColumnTransformer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For Machine Learning Model : </a:t>
            </a:r>
            <a:r>
              <a:rPr lang="en-US" sz="2400" dirty="0" err="1" smtClean="0"/>
              <a:t>Scikit</a:t>
            </a:r>
            <a:r>
              <a:rPr lang="en-US" sz="2400" dirty="0" smtClean="0"/>
              <a:t>-learn (Linear Regression, </a:t>
            </a:r>
            <a:r>
              <a:rPr lang="en-US" sz="2400" dirty="0" err="1" smtClean="0"/>
              <a:t>Kneighbors</a:t>
            </a:r>
            <a:r>
              <a:rPr lang="en-US" sz="2400" dirty="0" smtClean="0"/>
              <a:t>, </a:t>
            </a:r>
            <a:r>
              <a:rPr lang="en-US" sz="2400" dirty="0" err="1" smtClean="0"/>
              <a:t>BaggingRegressor</a:t>
            </a:r>
            <a:r>
              <a:rPr lang="en-US" sz="2400" dirty="0" smtClean="0"/>
              <a:t>, </a:t>
            </a:r>
            <a:r>
              <a:rPr lang="en-US" sz="2400" dirty="0" err="1" smtClean="0"/>
              <a:t>AdaBoost</a:t>
            </a:r>
            <a:r>
              <a:rPr lang="en-US" sz="2400" dirty="0" smtClean="0"/>
              <a:t>, </a:t>
            </a:r>
            <a:r>
              <a:rPr lang="en-US" sz="2400" dirty="0" err="1" smtClean="0"/>
              <a:t>RandomForest</a:t>
            </a:r>
            <a:r>
              <a:rPr lang="en-US" sz="2400" dirty="0" smtClean="0"/>
              <a:t>, </a:t>
            </a:r>
            <a:r>
              <a:rPr lang="en-US" sz="2400" dirty="0" err="1" smtClean="0"/>
              <a:t>DecisionTree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For Transporting Data : Pickle</a:t>
            </a:r>
          </a:p>
          <a:p>
            <a:r>
              <a:rPr lang="en-US" sz="2400" dirty="0" smtClean="0"/>
              <a:t>For App Building : </a:t>
            </a:r>
            <a:r>
              <a:rPr lang="en-US" sz="2400" dirty="0" err="1" smtClean="0"/>
              <a:t>Streamlit</a:t>
            </a: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5574" y="5309517"/>
            <a:ext cx="1735987" cy="11239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5992" y="1883560"/>
            <a:ext cx="1495090" cy="1588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941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8201" y="5112914"/>
            <a:ext cx="3376950" cy="10640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</a:t>
            </a:r>
            <a:r>
              <a:rPr lang="en-US" sz="4000" dirty="0" smtClean="0"/>
              <a:t>Pre-Processing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9555"/>
            <a:ext cx="10515600" cy="4747408"/>
          </a:xfrm>
        </p:spPr>
        <p:txBody>
          <a:bodyPr>
            <a:normAutofit/>
          </a:bodyPr>
          <a:lstStyle/>
          <a:p>
            <a:r>
              <a:rPr lang="en-US" sz="2000" dirty="0" smtClean="0"/>
              <a:t>Imported the data to python(3.9.13)</a:t>
            </a:r>
          </a:p>
          <a:p>
            <a:r>
              <a:rPr lang="en-US" sz="2000" dirty="0" smtClean="0"/>
              <a:t>Handling the null and duplicated values.</a:t>
            </a:r>
          </a:p>
          <a:p>
            <a:r>
              <a:rPr lang="en-US" sz="2000" dirty="0" smtClean="0"/>
              <a:t>Getting data insights.</a:t>
            </a:r>
          </a:p>
          <a:p>
            <a:r>
              <a:rPr lang="en-US" sz="2000" dirty="0" smtClean="0"/>
              <a:t>Created a new column, ‘Company’ and ‘Year Old’.</a:t>
            </a:r>
            <a:endParaRPr lang="en-US" sz="2000" dirty="0"/>
          </a:p>
          <a:p>
            <a:r>
              <a:rPr lang="en-US" sz="2000" dirty="0" smtClean="0"/>
              <a:t>Performed Exploratory Data Analysis(EDA).</a:t>
            </a:r>
          </a:p>
          <a:p>
            <a:r>
              <a:rPr lang="en-US" sz="2000" dirty="0" smtClean="0"/>
              <a:t>Checked all the column’s data.</a:t>
            </a:r>
          </a:p>
          <a:p>
            <a:r>
              <a:rPr lang="en-US" sz="2000" dirty="0" smtClean="0"/>
              <a:t>Did Encoding/ Scaling.</a:t>
            </a:r>
          </a:p>
        </p:txBody>
      </p:sp>
      <p:sp>
        <p:nvSpPr>
          <p:cNvPr id="4" name="Rectangle 3"/>
          <p:cNvSpPr/>
          <p:nvPr/>
        </p:nvSpPr>
        <p:spPr>
          <a:xfrm>
            <a:off x="7006107" y="365124"/>
            <a:ext cx="4347693" cy="25712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3759" y="422789"/>
            <a:ext cx="4119497" cy="242344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476" y="5182977"/>
            <a:ext cx="3321676" cy="923924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5357611" y="4000814"/>
            <a:ext cx="5996189" cy="24144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7916" y="4098366"/>
            <a:ext cx="5705340" cy="2280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786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Graphical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90919"/>
            <a:ext cx="8596668" cy="4650444"/>
          </a:xfrm>
        </p:spPr>
        <p:txBody>
          <a:bodyPr/>
          <a:lstStyle/>
          <a:p>
            <a:r>
              <a:rPr lang="en-US" dirty="0" smtClean="0"/>
              <a:t>Created graphs which helped </a:t>
            </a:r>
            <a:r>
              <a:rPr lang="en-US" dirty="0"/>
              <a:t>to understand the patterns and the correlation between </a:t>
            </a:r>
            <a:r>
              <a:rPr lang="en-US" dirty="0" smtClean="0"/>
              <a:t>the data given.</a:t>
            </a:r>
          </a:p>
          <a:p>
            <a:endParaRPr lang="en-US" dirty="0"/>
          </a:p>
        </p:txBody>
      </p:sp>
      <p:pic>
        <p:nvPicPr>
          <p:cNvPr id="4" name="Picture 4" descr="Matplotlib Library Tutorial with Examples – Python | DataScience+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3944" y="362218"/>
            <a:ext cx="3101147" cy="102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2084947"/>
            <a:ext cx="3675725" cy="267257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5669" y="2172238"/>
            <a:ext cx="6615318" cy="41109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5398" y="4826165"/>
            <a:ext cx="3672063" cy="1982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81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1318"/>
          </a:xfrm>
        </p:spPr>
        <p:txBody>
          <a:bodyPr/>
          <a:lstStyle/>
          <a:p>
            <a:r>
              <a:rPr lang="en-US" dirty="0" smtClean="0"/>
              <a:t>Insights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90919"/>
            <a:ext cx="8596668" cy="3374264"/>
          </a:xfrm>
        </p:spPr>
        <p:txBody>
          <a:bodyPr/>
          <a:lstStyle/>
          <a:p>
            <a:r>
              <a:rPr lang="en-US" dirty="0" smtClean="0"/>
              <a:t>Data is very low correlated.</a:t>
            </a:r>
          </a:p>
          <a:p>
            <a:pPr lvl="1"/>
            <a:r>
              <a:rPr lang="en-US" dirty="0" smtClean="0"/>
              <a:t>Diesel cars are little expensive than other.</a:t>
            </a:r>
          </a:p>
          <a:p>
            <a:pPr lvl="1"/>
            <a:r>
              <a:rPr lang="en-US" dirty="0" smtClean="0"/>
              <a:t>More Diesel and Petrol cars there for resale.</a:t>
            </a:r>
          </a:p>
          <a:p>
            <a:pPr lvl="1"/>
            <a:r>
              <a:rPr lang="en-US" dirty="0" smtClean="0"/>
              <a:t>More the car ages less the resale price.</a:t>
            </a:r>
          </a:p>
          <a:p>
            <a:pPr lvl="1"/>
            <a:r>
              <a:rPr lang="en-US" dirty="0" smtClean="0"/>
              <a:t>Test drive cars have more resale value.</a:t>
            </a:r>
          </a:p>
          <a:p>
            <a:pPr lvl="1"/>
            <a:r>
              <a:rPr lang="en-US" dirty="0" smtClean="0"/>
              <a:t>Less driven car more the price and vice versa.</a:t>
            </a:r>
          </a:p>
          <a:p>
            <a:r>
              <a:rPr lang="en-US" dirty="0" smtClean="0"/>
              <a:t>The most </a:t>
            </a:r>
            <a:r>
              <a:rPr lang="en-US" dirty="0"/>
              <a:t>influential factors affecting the price of a </a:t>
            </a:r>
            <a:r>
              <a:rPr lang="en-US" dirty="0" smtClean="0"/>
              <a:t>car are brand</a:t>
            </a:r>
            <a:r>
              <a:rPr lang="en-US" dirty="0"/>
              <a:t>, model, </a:t>
            </a:r>
            <a:r>
              <a:rPr lang="en-US" dirty="0" smtClean="0"/>
              <a:t>age, transmission, </a:t>
            </a:r>
            <a:r>
              <a:rPr lang="en-US" dirty="0" err="1" smtClean="0"/>
              <a:t>km_driven</a:t>
            </a:r>
            <a:r>
              <a:rPr lang="en-US" dirty="0" smtClean="0"/>
              <a:t> and owner.</a:t>
            </a:r>
          </a:p>
          <a:p>
            <a:r>
              <a:rPr lang="en-US" dirty="0" err="1" smtClean="0"/>
              <a:t>Maruti</a:t>
            </a:r>
            <a:r>
              <a:rPr lang="en-US" dirty="0" smtClean="0"/>
              <a:t> has most cars for resale(1070) followed by Hyundai(637).</a:t>
            </a:r>
          </a:p>
          <a:p>
            <a:endParaRPr lang="en-US" dirty="0"/>
          </a:p>
        </p:txBody>
      </p:sp>
      <p:pic>
        <p:nvPicPr>
          <p:cNvPr id="4100" name="Picture 4" descr="11 cars with the HIGHEST resale value: Maruti Swift to Toyota Fortun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163" y="910107"/>
            <a:ext cx="4799397" cy="2245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0470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 Model and Web App</a:t>
            </a:r>
            <a:br>
              <a:rPr lang="en-US" dirty="0" smtClean="0"/>
            </a:br>
            <a:r>
              <a:rPr lang="en-US" dirty="0" smtClean="0"/>
              <a:t>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060619"/>
            <a:ext cx="8596668" cy="1313645"/>
          </a:xfrm>
        </p:spPr>
        <p:txBody>
          <a:bodyPr>
            <a:normAutofit/>
          </a:bodyPr>
          <a:lstStyle/>
          <a:p>
            <a:r>
              <a:rPr lang="en-US" dirty="0" smtClean="0"/>
              <a:t>GitHub : </a:t>
            </a:r>
            <a:r>
              <a:rPr lang="en-US" dirty="0" smtClean="0">
                <a:hlinkClick r:id="rId2"/>
              </a:rPr>
              <a:t>Model_Car_Price_Predictor</a:t>
            </a:r>
            <a:endParaRPr lang="en-US" dirty="0" smtClean="0"/>
          </a:p>
          <a:p>
            <a:r>
              <a:rPr lang="en-US" dirty="0" smtClean="0"/>
              <a:t>StreamLit : </a:t>
            </a:r>
            <a:r>
              <a:rPr lang="en-US" dirty="0" smtClean="0">
                <a:hlinkClick r:id="rId3"/>
              </a:rPr>
              <a:t>App</a:t>
            </a:r>
            <a:endParaRPr lang="en-US" dirty="0" smtClean="0"/>
          </a:p>
          <a:p>
            <a:r>
              <a:rPr lang="en-US" dirty="0" smtClean="0"/>
              <a:t>Graphical Analysis : </a:t>
            </a:r>
            <a:r>
              <a:rPr lang="en-US" dirty="0" smtClean="0">
                <a:hlinkClick r:id="rId4"/>
              </a:rPr>
              <a:t>Graphs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44351" y="6078828"/>
            <a:ext cx="8462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hlinkClick r:id="rId5"/>
              </a:rPr>
              <a:t>Linkedin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667" y="1930400"/>
            <a:ext cx="415809" cy="415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48666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9764</TotalTime>
  <Words>341</Words>
  <Application>Microsoft Office PowerPoint</Application>
  <PresentationFormat>Widescreen</PresentationFormat>
  <Paragraphs>46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Data Science Capstone Project </vt:lpstr>
      <vt:lpstr>DataSet: Car Details</vt:lpstr>
      <vt:lpstr>Objective</vt:lpstr>
      <vt:lpstr>Data Pre-Processing</vt:lpstr>
      <vt:lpstr>Graphical Analysis</vt:lpstr>
      <vt:lpstr>Insights</vt:lpstr>
      <vt:lpstr>Machine Learning Model and Web App Links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Capstone Project</dc:title>
  <dc:creator>Microsoft account</dc:creator>
  <cp:lastModifiedBy>Microsoft account</cp:lastModifiedBy>
  <cp:revision>35</cp:revision>
  <dcterms:created xsi:type="dcterms:W3CDTF">2023-06-20T16:27:04Z</dcterms:created>
  <dcterms:modified xsi:type="dcterms:W3CDTF">2023-07-05T08:23:35Z</dcterms:modified>
</cp:coreProperties>
</file>