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49C5-D47A-43F0-AA17-7F91A856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E9B8-1CF2-42A7-8AE4-4A1E8C0B6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00A2-35FE-43FE-A6EA-99751EE8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E949-3F7A-44C0-98C5-1C45A09A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999A-3EBB-4AE3-A9F1-1DDA390B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5B4-E4A3-4E80-9FFF-71FEA8B5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506C-9202-4A8F-BF89-112C3619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45FB-AD36-456C-8353-B57D28F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AD63-7500-41C9-8E47-A0972B4D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88D-BC0C-4BD6-AD06-D66AE58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9D932-A861-4D0F-9DCF-514F64E15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4D4C1-10BC-4E82-A7E6-44F04E82D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3C7A-170E-44FF-BB34-E050F521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13F6-A8B7-45D4-8255-25D958DB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9404-6B87-4340-B692-3BC13E22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B3A0-37D2-440C-ADBB-83F1E13D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6C5D-E5C6-4F44-9FCB-2E91710A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8364-0355-4195-89AD-AB7F6E55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43B8-C2EE-4A9B-9B8D-DC307AD8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C1CF-53CD-4D5F-8316-990F32C5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17DB-7657-40AA-AEF6-9FD21875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8C0E-8B20-4004-A341-116E00A6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372A-0F4E-464F-9C01-D92AF63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97DD-991C-4F28-8BB7-FF5792CF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FC10-DC74-4E7D-9A9F-ECD2BC00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F25E-AD67-4941-A62F-CBA35850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441-45B2-4BC9-BB5A-1FD1A86A2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5789B-8C16-4008-84AB-7C32BA8A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8966-CCEC-4426-81B4-57BC0281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BC87-9B66-4675-9FD1-037DC43D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DE80-F144-433C-A66F-C1EA84C7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6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A2B5-A3C1-47F5-963B-560E0464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53A8-A2A5-4613-88A3-BCF28949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118A-E32A-4BB1-B747-AEA5485BE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8ED3E-99B0-4348-B182-19A8006A9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3800-C304-44BE-BB54-86D03B144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F31AF-8121-4686-912B-905219F3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5CC-77C8-469E-B73A-5D9C0CE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4CC78-B9DE-4E07-A16A-E20061C7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2676-10B4-4BC8-8238-F2AE3B0F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BF36D-645A-4FEE-9D25-DB21122C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7DA1C-7420-4F02-A045-7719FDE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B8788-5667-42D7-AE1F-B465F232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8FB-5D65-4632-86E3-8CB77F14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92B9B-94DE-4AA4-A5A5-9B472AC5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C2F40-5436-4F57-9FBB-DFB4A35C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5E72-B4EC-42D4-9DF0-5A825A7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37F3-608D-4EE5-AB2C-020741A6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13B9-690F-4A53-BB00-4CE23EDA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1BDCC-42AD-4E6D-8C0C-8071BE2B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14722-2879-4FFB-BDF2-1AE37B2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EEF12-CAA0-4255-BD84-CF1A22E8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D543-D07D-4D45-9021-AAD05018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5521-6417-4776-B88A-F6AB2B675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D805C-58E2-466A-B07A-38E58368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23EC-1AA7-4EA9-9796-3C304E8B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D1494-4383-4D81-97D4-C57A85E8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944E-6AD0-4EB2-9A17-C164DD92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D55F0-E98A-4CE9-A917-26AF9DEF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8B56-D296-4CEF-AD17-21BFDC39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04CA-8CE8-4BE9-B617-BFE69F7DA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786D-5DEE-4A1B-9B96-5105CBA47DCE}" type="datetimeFigureOut">
              <a:rPr lang="en-US" smtClean="0"/>
              <a:t>26-Dec-20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B43D-1C00-44B0-8CA5-F1EA19A2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93C6B-F390-485E-87C9-47155BE8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266F-F157-4234-8EC7-C5CE6AC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.Web" TargetMode="External"/><Relationship Id="rId7" Type="http://schemas.openxmlformats.org/officeDocument/2006/relationships/hyperlink" Target="https://github.com/domaindrivendev/Swashbuckle.AspNetCore" TargetMode="External"/><Relationship Id="rId2" Type="http://schemas.openxmlformats.org/officeDocument/2006/relationships/hyperlink" Target="https://github.com/ElmahCore/ElmahCo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utoMapper/AutoMapper" TargetMode="External"/><Relationship Id="rId5" Type="http://schemas.openxmlformats.org/officeDocument/2006/relationships/hyperlink" Target="https://github.com/autofac/Autofac" TargetMode="External"/><Relationship Id="rId4" Type="http://schemas.openxmlformats.org/officeDocument/2006/relationships/hyperlink" Target="https://github.com/dotnetzoom/AspNetCore-WebApi-Course/blob/master/sentr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6A219-A3DC-4825-A931-CAF4529E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4" y="1153550"/>
            <a:ext cx="5192517" cy="288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6EB83-F924-4904-929F-674EDACD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3" y="1153551"/>
            <a:ext cx="5734050" cy="288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1E9F1-EB0A-4757-AA6E-96C0B7722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8" y="4749018"/>
            <a:ext cx="5419722" cy="4437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DC4FA-B2A2-4271-AE9A-C588E8A5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689" y="4660297"/>
            <a:ext cx="5759623" cy="4212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DDC17-CEB8-4F1D-8D3A-EEED0002D59D}"/>
              </a:ext>
            </a:extLst>
          </p:cNvPr>
          <p:cNvSpPr txBox="1"/>
          <p:nvPr/>
        </p:nvSpPr>
        <p:spPr>
          <a:xfrm>
            <a:off x="393894" y="4178636"/>
            <a:ext cx="519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MCU – Push GPS Coordinate to web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D1B76-D9BE-4ED7-982F-090482F1E7D4}"/>
              </a:ext>
            </a:extLst>
          </p:cNvPr>
          <p:cNvSpPr txBox="1"/>
          <p:nvPr/>
        </p:nvSpPr>
        <p:spPr>
          <a:xfrm>
            <a:off x="6265690" y="4178636"/>
            <a:ext cx="57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 6M GPS Module – To communicate with satellite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A28D8-ACA1-41EB-A4AB-11CEB648B213}"/>
              </a:ext>
            </a:extLst>
          </p:cNvPr>
          <p:cNvSpPr txBox="1"/>
          <p:nvPr/>
        </p:nvSpPr>
        <p:spPr>
          <a:xfrm flipH="1">
            <a:off x="6265688" y="9219922"/>
            <a:ext cx="57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of Truck GPS Tracker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6A475-D983-40B6-935E-2E536859511F}"/>
              </a:ext>
            </a:extLst>
          </p:cNvPr>
          <p:cNvSpPr txBox="1"/>
          <p:nvPr/>
        </p:nvSpPr>
        <p:spPr>
          <a:xfrm>
            <a:off x="393894" y="9202587"/>
            <a:ext cx="519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between Node MCU and Neo 6M GPS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EA897-A981-4A02-9D10-79DBDA9DAA26}"/>
              </a:ext>
            </a:extLst>
          </p:cNvPr>
          <p:cNvSpPr txBox="1"/>
          <p:nvPr/>
        </p:nvSpPr>
        <p:spPr>
          <a:xfrm>
            <a:off x="598094" y="91652"/>
            <a:ext cx="1142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Roboto"/>
              </a:rPr>
              <a:t>Truck Plan</a:t>
            </a:r>
            <a:r>
              <a:rPr lang="en-GB" b="1" i="0" dirty="0">
                <a:effectLst/>
                <a:latin typeface="Roboto"/>
              </a:rPr>
              <a:t> GPS Tracker System</a:t>
            </a:r>
          </a:p>
          <a:p>
            <a:pPr algn="ctr"/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A3DA9-1F37-4262-9507-0FA3D59751DC}"/>
              </a:ext>
            </a:extLst>
          </p:cNvPr>
          <p:cNvSpPr txBox="1"/>
          <p:nvPr/>
        </p:nvSpPr>
        <p:spPr>
          <a:xfrm>
            <a:off x="281354" y="797615"/>
            <a:ext cx="913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Roboto"/>
              </a:rPr>
              <a:t>01. Hardware requirement</a:t>
            </a:r>
            <a:endParaRPr lang="en-GB" b="1" i="0" dirty="0">
              <a:effectLst/>
              <a:latin typeface="Roboto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92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2B34E9-AFA0-4244-822D-57C1D1981143}"/>
              </a:ext>
            </a:extLst>
          </p:cNvPr>
          <p:cNvSpPr txBox="1"/>
          <p:nvPr/>
        </p:nvSpPr>
        <p:spPr>
          <a:xfrm>
            <a:off x="0" y="0"/>
            <a:ext cx="590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Roboto"/>
              </a:rPr>
              <a:t>02. Software part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7C96E-E4BD-4D41-A38F-EAF0B284FB9D}"/>
              </a:ext>
            </a:extLst>
          </p:cNvPr>
          <p:cNvSpPr txBox="1"/>
          <p:nvPr/>
        </p:nvSpPr>
        <p:spPr>
          <a:xfrm>
            <a:off x="138545" y="526473"/>
            <a:ext cx="117209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Create Truck Plan API to keep the truck location records every 5 mins. Interval.</a:t>
            </a:r>
          </a:p>
          <a:p>
            <a:r>
              <a:rPr lang="en-US" dirty="0"/>
              <a:t>     Use  OAuth2  Authentication</a:t>
            </a:r>
          </a:p>
          <a:p>
            <a:r>
              <a:rPr lang="en-US" dirty="0"/>
              <a:t>     Default authorization user name : Admin, password: 123456, Client Id and client secret is optional.</a:t>
            </a:r>
          </a:p>
          <a:p>
            <a:r>
              <a:rPr lang="en-US" dirty="0"/>
              <a:t>     Two types of API version 1 and Version 2. API’s are Truck Info, Driver Info, User Info, and GPS Truck Records.</a:t>
            </a:r>
          </a:p>
          <a:p>
            <a:r>
              <a:rPr lang="en-US" dirty="0"/>
              <a:t>     GPS Truck Records  Get only  three data from server </a:t>
            </a:r>
            <a:r>
              <a:rPr lang="en-US" dirty="0" err="1"/>
              <a:t>GPSDeviceID</a:t>
            </a:r>
            <a:r>
              <a:rPr lang="en-US" dirty="0"/>
              <a:t>, Latitude and Longitude, and then stored into           GPSTruckRecord Table by using /</a:t>
            </a:r>
            <a:r>
              <a:rPr lang="en-US" dirty="0" err="1"/>
              <a:t>api</a:t>
            </a:r>
            <a:r>
              <a:rPr lang="en-US" dirty="0"/>
              <a:t>/v2/</a:t>
            </a:r>
            <a:r>
              <a:rPr lang="en-US" dirty="0" err="1"/>
              <a:t>GPSTruckRecords</a:t>
            </a:r>
            <a:r>
              <a:rPr lang="en-US" dirty="0"/>
              <a:t>.</a:t>
            </a:r>
          </a:p>
          <a:p>
            <a:r>
              <a:rPr lang="en-US" dirty="0"/>
              <a:t>     Country calculation is dynamic from Latitude and Longitude.</a:t>
            </a:r>
          </a:p>
          <a:p>
            <a:r>
              <a:rPr lang="en-US" dirty="0"/>
              <a:t>     Kilometer calculation is also dynamic – with two points – current and 5 mins back. First record at the beginning of the day is zero. </a:t>
            </a:r>
          </a:p>
          <a:p>
            <a:r>
              <a:rPr lang="en-US" dirty="0"/>
              <a:t>     So, final data table records for each row is </a:t>
            </a:r>
            <a:r>
              <a:rPr lang="en-US" dirty="0" err="1"/>
              <a:t>GPSDeviceID</a:t>
            </a:r>
            <a:r>
              <a:rPr lang="en-US" dirty="0"/>
              <a:t>, Latitude and Longitude, </a:t>
            </a:r>
            <a:r>
              <a:rPr lang="en-US" dirty="0" err="1"/>
              <a:t>Country,Kilometer</a:t>
            </a:r>
            <a:r>
              <a:rPr lang="en-US" dirty="0"/>
              <a:t>, record date.</a:t>
            </a:r>
          </a:p>
          <a:p>
            <a:r>
              <a:rPr lang="en-US" dirty="0"/>
              <a:t>     Web part is also include here, named as </a:t>
            </a:r>
            <a:r>
              <a:rPr lang="en-US" dirty="0" err="1"/>
              <a:t>TruckPlanWebApp</a:t>
            </a:r>
            <a:r>
              <a:rPr lang="en-US" dirty="0"/>
              <a:t>. </a:t>
            </a:r>
            <a:r>
              <a:rPr lang="en-US" dirty="0" err="1"/>
              <a:t>TruckPlanApiClient</a:t>
            </a:r>
            <a:r>
              <a:rPr lang="en-US" dirty="0"/>
              <a:t> project is the middle ware to communicate with Web API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CEFD15-FFA3-47C8-B28B-DE485E7B6FF7}"/>
              </a:ext>
            </a:extLst>
          </p:cNvPr>
          <p:cNvSpPr/>
          <p:nvPr/>
        </p:nvSpPr>
        <p:spPr>
          <a:xfrm>
            <a:off x="235527" y="623456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EFF858-DBEB-4F26-934B-BFAAEFDACB35}"/>
              </a:ext>
            </a:extLst>
          </p:cNvPr>
          <p:cNvSpPr/>
          <p:nvPr/>
        </p:nvSpPr>
        <p:spPr>
          <a:xfrm>
            <a:off x="235527" y="905286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AB31B2-23A1-4172-99A6-265AA80B03FB}"/>
              </a:ext>
            </a:extLst>
          </p:cNvPr>
          <p:cNvSpPr/>
          <p:nvPr/>
        </p:nvSpPr>
        <p:spPr>
          <a:xfrm>
            <a:off x="249381" y="1168526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708352-8CF9-4BAB-96E5-D7005CBC9EA8}"/>
              </a:ext>
            </a:extLst>
          </p:cNvPr>
          <p:cNvSpPr/>
          <p:nvPr/>
        </p:nvSpPr>
        <p:spPr>
          <a:xfrm>
            <a:off x="263235" y="1459476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1A55F-A9B4-4380-99C4-C899FC569F90}"/>
              </a:ext>
            </a:extLst>
          </p:cNvPr>
          <p:cNvSpPr/>
          <p:nvPr/>
        </p:nvSpPr>
        <p:spPr>
          <a:xfrm>
            <a:off x="249385" y="1708861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42F675-8409-478B-ADDC-E7E8E4C1CB7E}"/>
              </a:ext>
            </a:extLst>
          </p:cNvPr>
          <p:cNvSpPr/>
          <p:nvPr/>
        </p:nvSpPr>
        <p:spPr>
          <a:xfrm>
            <a:off x="221675" y="2290754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504F26-BE7B-4B2F-B1B7-B22F7A159DFC}"/>
              </a:ext>
            </a:extLst>
          </p:cNvPr>
          <p:cNvSpPr/>
          <p:nvPr/>
        </p:nvSpPr>
        <p:spPr>
          <a:xfrm>
            <a:off x="235528" y="2512429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A78AC6-5E99-45B4-9BB8-FE3CBC3D0ACC}"/>
              </a:ext>
            </a:extLst>
          </p:cNvPr>
          <p:cNvSpPr/>
          <p:nvPr/>
        </p:nvSpPr>
        <p:spPr>
          <a:xfrm>
            <a:off x="263235" y="3094318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4C9BCE-8303-46ED-BA7A-F91AD7E599E6}"/>
              </a:ext>
            </a:extLst>
          </p:cNvPr>
          <p:cNvSpPr/>
          <p:nvPr/>
        </p:nvSpPr>
        <p:spPr>
          <a:xfrm>
            <a:off x="256609" y="3379238"/>
            <a:ext cx="193964" cy="1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28BF5-65D1-401D-ADEF-2AAB60779AD4}"/>
              </a:ext>
            </a:extLst>
          </p:cNvPr>
          <p:cNvSpPr txBox="1"/>
          <p:nvPr/>
        </p:nvSpPr>
        <p:spPr>
          <a:xfrm>
            <a:off x="344557" y="251791"/>
            <a:ext cx="112908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Techniques and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JWT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Secure JWT using Encryption (JWE)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Logging to File, Console and Database using 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2"/>
              </a:rPr>
              <a:t>Elmah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&amp; 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NLog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Logging to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sentry.io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(Log Management System)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Exception Handling using Custom Middleware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Automatic 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Standard API Resulting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Dependency Injection using 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Autofac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 (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Ioc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 Container)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Map resources using 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AutoMapper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Async/Await Best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Versioning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Using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Swagger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(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Swashbuckle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 Document Generator for Swagger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Integrate Swagger and Versioning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Integrate Swagger and JWT/OAuth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Best Practices for 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7109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319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Roboto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BJIT Limited</dc:creator>
  <cp:lastModifiedBy>BJIT Limited</cp:lastModifiedBy>
  <cp:revision>16</cp:revision>
  <dcterms:created xsi:type="dcterms:W3CDTF">2020-12-26T11:42:57Z</dcterms:created>
  <dcterms:modified xsi:type="dcterms:W3CDTF">2020-12-26T19:58:41Z</dcterms:modified>
</cp:coreProperties>
</file>