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4985-12A5-FE49-8522-415B0032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16F86-60BC-8346-A953-FD2CD9385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6A53-7BA8-064A-A3C8-C6B24677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3C23-D242-7E43-B3AB-A220C6C3D83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DAB4-1A09-C047-BF51-F81C3351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0551-8856-8347-8331-C939B818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856-6F4F-074F-8A76-DE2A86F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3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8486-2BC2-8E44-8B8A-DDF9E6D5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A68E4-E8E4-C84D-A5D5-7F46021D3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4900-B05C-524F-89AF-9FEA9B98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3C23-D242-7E43-B3AB-A220C6C3D83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24A6-56B5-6543-B972-BF38793A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5AF5-9B5C-6A48-A8FC-A6FBF56A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856-6F4F-074F-8A76-DE2A86F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3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003BD-2CEB-6B4A-9AA0-7BD067B83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A3845-307F-A048-8DB6-53227FA2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D25E8-710D-184F-84FF-CEF27180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3C23-D242-7E43-B3AB-A220C6C3D83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F88E-96C2-1642-9EB2-0F92B64B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CFA5-AE96-E14D-8E5B-D0F70103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856-6F4F-074F-8A76-DE2A86F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0841-C391-2147-97BF-F16A491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3956-3D9B-7342-A6C7-9B2E4E43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3DCE-C8E3-324C-B954-D2191655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3C23-D242-7E43-B3AB-A220C6C3D83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6859-2111-8540-865A-094A6FB9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BEB7-16B2-6146-8F16-4317BE03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856-6F4F-074F-8A76-DE2A86F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782B-B5B4-FF4C-93FB-6D5A7AD6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F611-AE6C-B94A-B1C6-022CE1F14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01B6-791B-5644-81D6-707C346C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3C23-D242-7E43-B3AB-A220C6C3D83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12A0-02D1-224D-BD22-A18F043E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C1DD9-1748-C444-B8C6-E00660A9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856-6F4F-074F-8A76-DE2A86F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6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5038-4888-7D48-8810-FB56386B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2417-11A5-0F46-8AB3-9D5528171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ED362-E9C7-6040-95D2-4B3A5C35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6A179-5A9D-F14D-8916-694FF0BA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3C23-D242-7E43-B3AB-A220C6C3D83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81C74-D423-814C-8A21-B0460C8F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EA8C-51A8-9049-9307-1C10F180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856-6F4F-074F-8A76-DE2A86F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E437-7BF2-DD4C-BB9C-DE7091AE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62E64-6FA9-584A-8FD4-02C356B4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C4C93-EDFD-8147-87B8-C2114B5B3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D9967-644F-7744-96C1-7DCB7F350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CA7AD-A515-B143-AF92-FCB283BBE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B8A5-744D-6C43-A13C-2B1F8287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3C23-D242-7E43-B3AB-A220C6C3D83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D9839-D96E-C244-86E1-8AE98B64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3A5AF-69F7-B441-A9E6-B82B01DE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856-6F4F-074F-8A76-DE2A86F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09E6-74EB-9B47-8D77-8E73B2B2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B633B-3CE8-3C47-A455-5E1B4099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3C23-D242-7E43-B3AB-A220C6C3D83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CE0D8-4F39-6B4E-8DD9-4F5E18D3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96311-65AC-E640-B30F-08EDD915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856-6F4F-074F-8A76-DE2A86F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3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F5716-527F-E048-8E15-959047C8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3C23-D242-7E43-B3AB-A220C6C3D83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ED68D-6DBA-8447-8CA3-BA3AB7D0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D7ECF-E9D3-2949-B805-4CE28D12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856-6F4F-074F-8A76-DE2A86F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FE37-EDE0-B445-9575-FF5F0BFD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870C-6502-5046-83EC-B5E5AFA0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9AABD-50EC-C24A-ADA0-5473A100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38F54-A643-1B45-8D1F-CFE67EB9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3C23-D242-7E43-B3AB-A220C6C3D83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35C82-695C-B546-82E4-B4BEDC4C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D407-BDEC-AD40-994F-8A78F368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856-6F4F-074F-8A76-DE2A86F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7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B3F2-F9B9-6B42-BCF9-ACFD85E3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DA020-F37A-9043-A5BA-69998E66D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ADC7E-710A-CB4F-8D32-CFD54B4ED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D9A34-DC81-6843-A6C3-81D9A1C1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3C23-D242-7E43-B3AB-A220C6C3D83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7BC2B-8A97-CB41-8F42-DCEE93C9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88626-4603-8441-AB46-FAFB11C1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C856-6F4F-074F-8A76-DE2A86F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B21F-7A43-CD4C-B55E-7C8A2E2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E39EB-7ADB-6F41-A04F-F3D24667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2EB72-914F-7449-8F2D-396CEDFE1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3C23-D242-7E43-B3AB-A220C6C3D831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8AAE-2B8A-5B45-B2D2-14B2A2EC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DBC-CE53-6749-8F60-B4DB09E9B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C856-6F4F-074F-8A76-DE2A86F4E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8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8DF1-12FA-094B-A83F-075A6F915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B7E82-5281-A840-BB08-67E82808A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E5FE5-1672-2B44-80E5-F9EB534B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14"/>
            <a:ext cx="11784806" cy="61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219F-99BD-3F4E-84F3-BB511A68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78ED-8F4A-3D41-B364-64BEF24C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CDF95-1D49-7346-BDA7-4363FCECF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15" y="778213"/>
            <a:ext cx="10753885" cy="55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9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Jaidev Shah</dc:creator>
  <cp:lastModifiedBy>Jaidev Shah</cp:lastModifiedBy>
  <cp:revision>4</cp:revision>
  <dcterms:created xsi:type="dcterms:W3CDTF">2020-03-19T02:39:05Z</dcterms:created>
  <dcterms:modified xsi:type="dcterms:W3CDTF">2020-03-20T09:14:13Z</dcterms:modified>
</cp:coreProperties>
</file>