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029"/>
    <p:restoredTop sz="94663"/>
  </p:normalViewPr>
  <p:slideViewPr>
    <p:cSldViewPr snapToGrid="0" snapToObjects="1">
      <p:cViewPr varScale="1">
        <p:scale>
          <a:sx n="95" d="100"/>
          <a:sy n="95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5995-5423-D449-86CE-28FAB654B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3E338-32A4-5F49-8788-B9B2101C3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2AED-E7ED-724B-85AC-A7AF6442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05D5-DDA7-C543-9E5D-3659833A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CE07-4052-B14D-BA61-1BD9BF4C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184-B311-8441-B0EE-5B4B8900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6C5B-1E60-BA49-A734-12484B9F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D8A6-19B3-1241-85DB-3E6BF57E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0DBD-0A8A-2C41-98C1-B0B58DAC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E750-3E16-024B-B4C3-9D4B8D06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C6D4-4BF8-114E-98A3-793860263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CD35-7645-0D4C-91CC-69669F84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998A-9F9A-1945-B87E-65B69310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96E3-C746-9644-8015-E7A68C78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E770-B264-F541-9A47-7C2D09E9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1DC2-97FA-BF4A-B8E4-F3B45B3A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31E4-ADA2-CC44-929A-8C43261C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8FB8-5F76-8849-A353-DB953FD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986-D38D-1749-844D-60D8AFAE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D153-942F-D249-82C3-F9834F93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DA58-4754-BA4E-8FD8-EEE76FB1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0B9C-326C-0E40-B4BD-79F22C24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ACAD-7553-2849-A753-B9B7D453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09DA-88A3-A343-8ABC-B40507D4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7F4D-65E2-C848-B778-DFEDBA2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71CE-5D6E-6644-8343-0C21564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A937-6CED-1A4B-A651-829D5B71F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0BE5C-7951-8A44-98F7-1E5989B3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B621-CE46-C74B-B9AC-06AC22FE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501F1-93FC-CA46-B33F-6BFD8E83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6BAEE-2513-DC4F-83EA-538161D8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A40C-7A99-8D44-B41D-ED688826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F67E-B49A-4040-A8CB-FB7EABCF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EA611-3768-B64D-89C8-DFC9CB35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A5EBD-C404-024A-8B06-504D8374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6BEB0-0191-834E-8AE2-DA5E25BE4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8D8FC-8A9B-BD48-908A-551C3709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104F5-C633-1E43-A0FE-7E4F3B45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92525-A425-0B44-A5DB-1B74914D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15E1-398A-AF40-9E9F-87059E3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25FA0-CED0-FE43-B300-AF14DDA8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46C4B-B686-F746-9A10-0C206E6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366C7-63C7-954A-BF0F-5A448E24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EB40D-E04D-3B43-B382-9B2E3F3A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DD390-E5E3-044B-9B57-A58A369B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074DF-ED26-B141-B06B-FD0EB0EF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FA93-C82A-3442-AF9E-59A5E29C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965E-13D2-0145-91A1-1E1941CD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FAB1A-1189-4B4C-A425-E110F2E1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B221-D9D5-E14B-9782-D8FC9D88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CB91-3B70-5245-8A64-C8ED5198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DC72-B4E2-AA41-9641-4B7A62EE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4810-C9C0-FB49-AC80-3081664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C5073-5909-C14E-A860-932AEED2B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3A02-7E0D-D745-8E7B-B9648767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A0ED-584F-A945-B316-63EF44C3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0467-8FCA-8D4D-A9D7-71F3519A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624-ECED-EC4E-81FD-82455BD2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DD723-96E0-3A4C-93E0-CE712FEF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FD98-4679-B348-980D-C399529C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72B5-C04A-AB4E-A42A-C3500832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CD99-2C8B-8C45-95F7-C14DA7A9FA69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3557-A763-9C4A-A2C3-36B0C4079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E349-E239-1341-B5D4-3974F1C1E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A69E-6493-AD41-8F24-19A5492A0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4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096B-A650-9144-9797-9B6D9811E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CLN Optimality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0A4C0-2ADA-4E45-93A5-223FBB83A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1E5466A-05D8-424F-9B78-D1115F56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076" y="1067594"/>
            <a:ext cx="6680200" cy="195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5288F-4562-B04F-BAE1-4FDD98A6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DE8F-FCC1-024C-964C-97BE82A6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Parameterized t-norms:</a:t>
            </a:r>
          </a:p>
          <a:p>
            <a:pPr marL="0" indent="0">
              <a:buNone/>
            </a:pPr>
            <a:r>
              <a:rPr lang="en-US" b="1" dirty="0"/>
              <a:t>Schweizer–</a:t>
            </a:r>
            <a:r>
              <a:rPr lang="en-US" b="1" dirty="0" err="1"/>
              <a:t>Sklar</a:t>
            </a:r>
            <a:r>
              <a:rPr lang="en-US" b="1" dirty="0"/>
              <a:t> t-norms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959ED4A-D42A-2940-B371-2A1B62CD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12" y="3023394"/>
            <a:ext cx="7478572" cy="3739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FFCC13-23E0-BF44-B5FD-36D74385E615}"/>
              </a:ext>
            </a:extLst>
          </p:cNvPr>
          <p:cNvSpPr/>
          <p:nvPr/>
        </p:nvSpPr>
        <p:spPr>
          <a:xfrm>
            <a:off x="4831423" y="3244334"/>
            <a:ext cx="25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Schweizer–</a:t>
            </a:r>
            <a:r>
              <a:rPr lang="en-US" b="1" dirty="0" err="1"/>
              <a:t>Sklar</a:t>
            </a:r>
            <a:r>
              <a:rPr lang="en-US" b="1" dirty="0"/>
              <a:t> t-norms</a:t>
            </a:r>
          </a:p>
        </p:txBody>
      </p:sp>
    </p:spTree>
    <p:extLst>
      <p:ext uri="{BB962C8B-B14F-4D97-AF65-F5344CB8AC3E}">
        <p14:creationId xmlns:p14="http://schemas.microsoft.com/office/powerpoint/2010/main" val="422132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288F-4562-B04F-BAE1-4FDD98A6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DE8F-FCC1-024C-964C-97BE82A6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Uninorm</a:t>
            </a:r>
            <a:r>
              <a:rPr lang="en-US" dirty="0"/>
              <a:t> functions: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5B132B-B7F4-AE42-BE61-79BEF0C4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32" y="2622922"/>
            <a:ext cx="6779004" cy="1572559"/>
          </a:xfrm>
          <a:prstGeom prst="rect">
            <a:avLst/>
          </a:prstGeom>
        </p:spPr>
      </p:pic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F67BD46C-5CAC-154E-A677-F88460D8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682" y="2036482"/>
            <a:ext cx="2540000" cy="248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ED8431-7214-9446-B1A4-B01B0A06AB7E}"/>
              </a:ext>
            </a:extLst>
          </p:cNvPr>
          <p:cNvSpPr txBox="1"/>
          <p:nvPr/>
        </p:nvSpPr>
        <p:spPr>
          <a:xfrm>
            <a:off x="4138023" y="6272026"/>
            <a:ext cx="764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/publication/220354760_Structure_of_Uninorms</a:t>
            </a:r>
          </a:p>
        </p:txBody>
      </p:sp>
    </p:spTree>
    <p:extLst>
      <p:ext uri="{BB962C8B-B14F-4D97-AF65-F5344CB8AC3E}">
        <p14:creationId xmlns:p14="http://schemas.microsoft.com/office/powerpoint/2010/main" val="140322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C675-200D-E448-BD68-1487CDBD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30E8-5B3E-174A-B417-7DF2AEC3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new parameterizations of </a:t>
            </a:r>
            <a:r>
              <a:rPr lang="en-US" dirty="0" err="1"/>
              <a:t>smt</a:t>
            </a:r>
            <a:r>
              <a:rPr lang="en-US" dirty="0"/>
              <a:t> constraints</a:t>
            </a:r>
          </a:p>
          <a:p>
            <a:r>
              <a:rPr lang="en-US" dirty="0"/>
              <a:t>Exploring new parameterizations of logic</a:t>
            </a:r>
          </a:p>
          <a:p>
            <a:r>
              <a:rPr lang="en-US" dirty="0"/>
              <a:t>Different structures of relaxations (i.e. making constraints share some </a:t>
            </a:r>
            <a:r>
              <a:rPr lang="en-US"/>
              <a:t>parameters selectively)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CAAA-45D5-3449-9F8E-971145FD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Background: NN Optimality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380D-78D5-E849-B381-02EB60D52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Several NN architectures shown to achieve results optimal solutions</a:t>
            </a:r>
          </a:p>
          <a:p>
            <a:r>
              <a:rPr lang="en-US" sz="1800" dirty="0"/>
              <a:t>Key to success is </a:t>
            </a:r>
            <a:r>
              <a:rPr lang="en-US" sz="1800" i="1" dirty="0"/>
              <a:t>overparameterization</a:t>
            </a:r>
          </a:p>
          <a:p>
            <a:pPr lvl="1"/>
            <a:r>
              <a:rPr lang="en-US" sz="1400" dirty="0"/>
              <a:t>Local minima convert to saddle points</a:t>
            </a:r>
          </a:p>
          <a:p>
            <a:pPr lvl="1"/>
            <a:r>
              <a:rPr lang="en-US" sz="1400" dirty="0"/>
              <a:t>Local minima in </a:t>
            </a:r>
            <a:r>
              <a:rPr lang="en-US" sz="1400" dirty="0" err="1"/>
              <a:t>overparamerized</a:t>
            </a:r>
            <a:r>
              <a:rPr lang="en-US" sz="1400" dirty="0"/>
              <a:t> network are usually good solutions 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CF0A2276-2D60-F44C-BA0D-40E2C3722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2" r="6414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8ADD5-2297-8143-A213-C89061A20A76}"/>
              </a:ext>
            </a:extLst>
          </p:cNvPr>
          <p:cNvSpPr txBox="1"/>
          <p:nvPr/>
        </p:nvSpPr>
        <p:spPr>
          <a:xfrm>
            <a:off x="3410465" y="6433276"/>
            <a:ext cx="845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mitliagkas.github.io</a:t>
            </a:r>
            <a:r>
              <a:rPr lang="en-US" dirty="0"/>
              <a:t>/ift6085-2019/ift-6085-bonus-lecture-saddle-points-notes.pdf</a:t>
            </a:r>
          </a:p>
        </p:txBody>
      </p:sp>
    </p:spTree>
    <p:extLst>
      <p:ext uri="{BB962C8B-B14F-4D97-AF65-F5344CB8AC3E}">
        <p14:creationId xmlns:p14="http://schemas.microsoft.com/office/powerpoint/2010/main" val="52779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BE79-DC7D-1F4A-8581-B30F0DF5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same for CLNs?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5C2F-6D40-0A4B-AB57-6BB0257F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51293"/>
          </a:xfrm>
        </p:spPr>
        <p:txBody>
          <a:bodyPr>
            <a:normAutofit/>
          </a:bodyPr>
          <a:lstStyle/>
          <a:p>
            <a:r>
              <a:rPr lang="en-US" dirty="0"/>
              <a:t>Analysis: gradient on B smoothing works in our favor</a:t>
            </a:r>
          </a:p>
          <a:p>
            <a:pPr lvl="1"/>
            <a:r>
              <a:rPr lang="en-US" dirty="0"/>
              <a:t>will always increase smoothing when solution is incorrect</a:t>
            </a:r>
          </a:p>
          <a:p>
            <a:pPr lvl="1"/>
            <a:r>
              <a:rPr lang="en-US" dirty="0"/>
              <a:t>Will always decrease smoothing when solution is correct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3DF13-0B87-5A4F-804A-A4A24666FB38}"/>
              </a:ext>
            </a:extLst>
          </p:cNvPr>
          <p:cNvSpPr txBox="1"/>
          <p:nvPr/>
        </p:nvSpPr>
        <p:spPr>
          <a:xfrm>
            <a:off x="3321423" y="3576917"/>
            <a:ext cx="391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Should help learn precision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9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BE79-DC7D-1F4A-8581-B30F0DF5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same for CLNs?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5C2F-6D40-0A4B-AB57-6BB0257F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856"/>
          </a:xfrm>
        </p:spPr>
        <p:txBody>
          <a:bodyPr/>
          <a:lstStyle/>
          <a:p>
            <a:r>
              <a:rPr lang="en-US" dirty="0"/>
              <a:t>Problem: Using just B smoothing results in local </a:t>
            </a:r>
            <a:r>
              <a:rPr lang="en-US" dirty="0" err="1"/>
              <a:t>minimas</a:t>
            </a:r>
            <a:r>
              <a:rPr lang="en-US" dirty="0"/>
              <a:t> with product </a:t>
            </a:r>
            <a:r>
              <a:rPr lang="en-US" dirty="0" err="1"/>
              <a:t>tnorms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/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&lt;8.1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F6A37-1EF7-9B47-9A7F-38FCD52E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54864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C7D2E-D3AA-C943-8DA9-F5A4D7E002CA}"/>
              </a:ext>
            </a:extLst>
          </p:cNvPr>
          <p:cNvSpPr txBox="1"/>
          <p:nvPr/>
        </p:nvSpPr>
        <p:spPr>
          <a:xfrm>
            <a:off x="1775012" y="3244334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Looks correct…</a:t>
            </a:r>
          </a:p>
        </p:txBody>
      </p:sp>
    </p:spTree>
    <p:extLst>
      <p:ext uri="{BB962C8B-B14F-4D97-AF65-F5344CB8AC3E}">
        <p14:creationId xmlns:p14="http://schemas.microsoft.com/office/powerpoint/2010/main" val="16367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BE79-DC7D-1F4A-8581-B30F0DF5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same for CLNs?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5C2F-6D40-0A4B-AB57-6BB0257F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856"/>
          </a:xfrm>
        </p:spPr>
        <p:txBody>
          <a:bodyPr/>
          <a:lstStyle/>
          <a:p>
            <a:r>
              <a:rPr lang="en-US" dirty="0"/>
              <a:t>Using just B smoothing results in local </a:t>
            </a:r>
            <a:r>
              <a:rPr lang="en-US" dirty="0" err="1"/>
              <a:t>minimas</a:t>
            </a:r>
            <a:r>
              <a:rPr lang="en-US" dirty="0"/>
              <a:t> with product </a:t>
            </a:r>
            <a:r>
              <a:rPr lang="en-US" dirty="0" err="1"/>
              <a:t>tnorms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/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&lt;8.1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F6A37-1EF7-9B47-9A7F-38FCD52E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5486400" cy="36576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15042-E1C9-EB48-A80D-C736F7D8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53" y="3200400"/>
            <a:ext cx="54864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524626-E92A-4B43-BEF8-F045CD8C7966}"/>
              </a:ext>
            </a:extLst>
          </p:cNvPr>
          <p:cNvSpPr txBox="1"/>
          <p:nvPr/>
        </p:nvSpPr>
        <p:spPr>
          <a:xfrm>
            <a:off x="5330053" y="4844534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quite &lt;8.1</a:t>
            </a:r>
          </a:p>
        </p:txBody>
      </p:sp>
    </p:spTree>
    <p:extLst>
      <p:ext uri="{BB962C8B-B14F-4D97-AF65-F5344CB8AC3E}">
        <p14:creationId xmlns:p14="http://schemas.microsoft.com/office/powerpoint/2010/main" val="344944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BE79-DC7D-1F4A-8581-B30F0DF5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same for CLNs?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5C2F-6D40-0A4B-AB57-6BB0257F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856"/>
          </a:xfrm>
        </p:spPr>
        <p:txBody>
          <a:bodyPr/>
          <a:lstStyle/>
          <a:p>
            <a:r>
              <a:rPr lang="en-US" dirty="0"/>
              <a:t>Using just B smoothing results in local </a:t>
            </a:r>
            <a:r>
              <a:rPr lang="en-US" dirty="0" err="1"/>
              <a:t>minimas</a:t>
            </a:r>
            <a:r>
              <a:rPr lang="en-US" dirty="0"/>
              <a:t> with product </a:t>
            </a:r>
            <a:r>
              <a:rPr lang="en-US" dirty="0" err="1"/>
              <a:t>tnorms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/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&lt;8.1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F6A37-1EF7-9B47-9A7F-38FCD52E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5486400" cy="36576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15042-E1C9-EB48-A80D-C736F7D8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53" y="3200400"/>
            <a:ext cx="54864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48408C-69CD-A44E-83A8-881708B62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247" y="3200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BE79-DC7D-1F4A-8581-B30F0DF5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same for CLNs?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5C2F-6D40-0A4B-AB57-6BB0257F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856"/>
          </a:xfrm>
        </p:spPr>
        <p:txBody>
          <a:bodyPr/>
          <a:lstStyle/>
          <a:p>
            <a:r>
              <a:rPr lang="en-US" dirty="0"/>
              <a:t>Using just B smoothing results in local </a:t>
            </a:r>
            <a:r>
              <a:rPr lang="en-US" dirty="0" err="1"/>
              <a:t>minimas</a:t>
            </a:r>
            <a:r>
              <a:rPr lang="en-US" dirty="0"/>
              <a:t> with product </a:t>
            </a:r>
            <a:r>
              <a:rPr lang="en-US" dirty="0" err="1"/>
              <a:t>tnorms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/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&lt;8.1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4B0355-ED72-0248-9AAC-07FDE9811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374" y="2706815"/>
                <a:ext cx="531972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AF6A37-1EF7-9B47-9A7F-38FCD52E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5486400" cy="36576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15042-E1C9-EB48-A80D-C736F7D8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53" y="3200400"/>
            <a:ext cx="5486400" cy="36576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48408C-69CD-A44E-83A8-881708B62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247" y="3200400"/>
            <a:ext cx="5486400" cy="36576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61448F-9E8D-0940-8A17-59513816E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3200400"/>
            <a:ext cx="54864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D60F2-244D-AA44-AEC6-97C61BA70A44}"/>
              </a:ext>
            </a:extLst>
          </p:cNvPr>
          <p:cNvSpPr txBox="1"/>
          <p:nvPr/>
        </p:nvSpPr>
        <p:spPr>
          <a:xfrm>
            <a:off x="6096000" y="3200400"/>
            <a:ext cx="572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minima here (increasing smoothing does not help)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062F-3938-2C43-B572-6D241054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same for CLNs?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6573-257E-644D-9B1D-B23906DB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construct similar counterexamples with individual Bs per constraint</a:t>
            </a:r>
          </a:p>
          <a:p>
            <a:r>
              <a:rPr lang="en-US" dirty="0"/>
              <a:t>Also counterexamples with </a:t>
            </a:r>
            <a:r>
              <a:rPr lang="en-US" dirty="0" err="1"/>
              <a:t>Godel</a:t>
            </a:r>
            <a:r>
              <a:rPr lang="en-US" dirty="0"/>
              <a:t> t-norm</a:t>
            </a:r>
          </a:p>
        </p:txBody>
      </p:sp>
    </p:spTree>
    <p:extLst>
      <p:ext uri="{BB962C8B-B14F-4D97-AF65-F5344CB8AC3E}">
        <p14:creationId xmlns:p14="http://schemas.microsoft.com/office/powerpoint/2010/main" val="163029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FA6C-6D3B-2845-8644-24FE804B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parameterization?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1D57-55AD-8747-B2FD-6CBED3D3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0916"/>
          </a:xfrm>
        </p:spPr>
        <p:txBody>
          <a:bodyPr>
            <a:normAutofit/>
          </a:bodyPr>
          <a:lstStyle/>
          <a:p>
            <a:r>
              <a:rPr lang="en-US" dirty="0"/>
              <a:t>Try adding shift params:</a:t>
            </a:r>
          </a:p>
          <a:p>
            <a:pPr marL="0" indent="0">
              <a:buNone/>
            </a:pPr>
            <a:r>
              <a:rPr lang="en-US" dirty="0"/>
              <a:t>	(x &lt; b)  </a:t>
            </a:r>
            <a:r>
              <a:rPr lang="en-US" dirty="0">
                <a:sym typeface="Wingdings" pitchFamily="2" charset="2"/>
              </a:rPr>
              <a:t> (x &lt; b + shift)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Add regularization to pressure shift towards 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8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344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CLN Optimality</vt:lpstr>
      <vt:lpstr>Background: NN Optimality</vt:lpstr>
      <vt:lpstr>Can we do same for CLNs?</vt:lpstr>
      <vt:lpstr>Can we do same for CLNs?</vt:lpstr>
      <vt:lpstr>Can we do same for CLNs?</vt:lpstr>
      <vt:lpstr>Can we do same for CLNs?</vt:lpstr>
      <vt:lpstr>Can we do same for CLNs?</vt:lpstr>
      <vt:lpstr>Can we do same for CLNs?</vt:lpstr>
      <vt:lpstr>Other parameterization?</vt:lpstr>
      <vt:lpstr>Other parameterization?</vt:lpstr>
      <vt:lpstr>Other parameterization?</vt:lpstr>
      <vt:lpstr>Future directions: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CLN Optimality</dc:title>
  <dc:creator>Gabriel Ryan</dc:creator>
  <cp:lastModifiedBy>Gabriel Ryan</cp:lastModifiedBy>
  <cp:revision>4</cp:revision>
  <dcterms:created xsi:type="dcterms:W3CDTF">2020-02-16T23:22:00Z</dcterms:created>
  <dcterms:modified xsi:type="dcterms:W3CDTF">2020-02-17T00:03:49Z</dcterms:modified>
</cp:coreProperties>
</file>